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713" r:id="rId4"/>
  </p:sldMasterIdLst>
  <p:notesMasterIdLst>
    <p:notesMasterId r:id="rId7"/>
  </p:notesMasterIdLst>
  <p:sldIdLst>
    <p:sldId id="257"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0" tIns="45715" rIns="91430" bIns="45715" rtlCol="0"/>
          <a:lstStyle>
            <a:lvl1pPr algn="r">
              <a:defRPr sz="1200"/>
            </a:lvl1pPr>
          </a:lstStyle>
          <a:p>
            <a:fld id="{D499C1BB-0018-4F91-BF83-7408753661FD}" type="datetimeFigureOut">
              <a:rPr lang="en-US" smtClean="0"/>
              <a:pPr/>
              <a:t>11/16/2022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0" tIns="45715" rIns="91430" bIns="45715" rtlCol="0" anchor="ctr"/>
          <a:lstStyle/>
          <a:p>
            <a:endParaRPr lang="en-US"/>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30" tIns="45715" rIns="91430"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0" tIns="45715" rIns="91430"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0" tIns="45715" rIns="91430" bIns="45715" rtlCol="0" anchor="b"/>
          <a:lstStyle>
            <a:lvl1pPr algn="r">
              <a:defRPr sz="1200"/>
            </a:lvl1pPr>
          </a:lstStyle>
          <a:p>
            <a:fld id="{F87CD2B5-3E30-4A7D-A75B-223A7BDDAE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11/16/2022 3:21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200"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11/16/2022 3:21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200"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9B81F-C347-4BEF-BFDF-29C42F48304A}" type="datetimeFigureOut">
              <a:rPr lang="en-US" smtClean="0"/>
              <a:pPr/>
              <a:t>11/16/2022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7C9B81F-C347-4BEF-BFDF-29C42F48304A}" type="datetimeFigureOut">
              <a:rPr lang="en-US" smtClean="0"/>
              <a:pPr/>
              <a:t>11/16/2022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11/16/2022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11/16/2022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D92626-37D2-4832-BF7A-BC283494A20D}" type="datetimeFigureOut">
              <a:rPr lang="en-US" smtClean="0"/>
              <a:pPr/>
              <a:t>11/16/2022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8D92626-37D2-4832-BF7A-BC283494A20D}" type="datetimeFigureOut">
              <a:rPr lang="en-US" smtClean="0"/>
              <a:pPr/>
              <a:t>11/16/2022</a:t>
            </a:fld>
            <a:endParaRPr lang="en-US"/>
          </a:p>
        </p:txBody>
      </p:sp>
      <p:sp>
        <p:nvSpPr>
          <p:cNvPr id="27" name="Slide Number Placeholder 26"/>
          <p:cNvSpPr>
            <a:spLocks noGrp="1"/>
          </p:cNvSpPr>
          <p:nvPr>
            <p:ph type="sldNum" sz="quarter" idx="11"/>
          </p:nvPr>
        </p:nvSpPr>
        <p:spPr/>
        <p:txBody>
          <a:bodyPr rtlCol="0"/>
          <a:lstStyle/>
          <a:p>
            <a:fld id="{8C592886-E571-45D5-8B56-343DC94F8FA6}" type="slidenum">
              <a:rPr kumimoji="0" lang="en-US" smtClean="0"/>
              <a:pPr/>
              <a:t>‹#›</a:t>
            </a:fld>
            <a:endParaRPr kumimoji="0" lang="en-US" dirty="0"/>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8D92626-37D2-4832-BF7A-BC283494A20D}" type="datetimeFigureOut">
              <a:rPr lang="en-US" smtClean="0"/>
              <a:pPr/>
              <a:t>11/16/2022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8C592886-E571-45D5-8B56-343DC94F8FA6}"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pPr/>
              <a:t>11/16/2022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11/16/2022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11/16/2022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11/16/2022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11/16/2022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5"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700" r:id="rId2"/>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11/16/2022</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5410200" cy="1523495"/>
          </a:xfrm>
        </p:spPr>
        <p:txBody>
          <a:bodyPr>
            <a:normAutofit/>
          </a:bodyPr>
          <a:lstStyle/>
          <a:p>
            <a:pPr indent="169863" algn="ctr"/>
            <a:r>
              <a:rPr lang="en-US" dirty="0" smtClean="0">
                <a:solidFill>
                  <a:schemeClr val="bg2">
                    <a:lumMod val="90000"/>
                  </a:schemeClr>
                </a:solidFill>
                <a:latin typeface="Tw Cen MT" pitchFamily="34" charset="0"/>
              </a:rPr>
              <a:t>Volume Statistics</a:t>
            </a:r>
            <a:endParaRPr lang="en-US" dirty="0">
              <a:solidFill>
                <a:schemeClr val="bg2">
                  <a:lumMod val="90000"/>
                </a:schemeClr>
              </a:solidFill>
              <a:latin typeface="Tw Cen MT" pitchFamily="34" charset="0"/>
            </a:endParaRPr>
          </a:p>
        </p:txBody>
      </p:sp>
      <p:sp>
        <p:nvSpPr>
          <p:cNvPr id="3" name="Subtitle 2"/>
          <p:cNvSpPr>
            <a:spLocks noGrp="1"/>
          </p:cNvSpPr>
          <p:nvPr>
            <p:ph type="subTitle" idx="1"/>
          </p:nvPr>
        </p:nvSpPr>
        <p:spPr>
          <a:xfrm>
            <a:off x="1219200" y="4495800"/>
            <a:ext cx="6553200" cy="1293812"/>
          </a:xfrm>
        </p:spPr>
        <p:txBody>
          <a:bodyPr>
            <a:normAutofit/>
          </a:bodyPr>
          <a:lstStyle/>
          <a:p>
            <a:endParaRPr lang="en-US" sz="1800" dirty="0" smtClean="0">
              <a:solidFill>
                <a:schemeClr val="accent2">
                  <a:lumMod val="50000"/>
                </a:schemeClr>
              </a:solidFill>
              <a:latin typeface="Tw Cen MT" pitchFamily="34" charset="0"/>
            </a:endParaRPr>
          </a:p>
          <a:p>
            <a:r>
              <a:rPr lang="en-US" sz="1800" dirty="0" smtClean="0">
                <a:solidFill>
                  <a:schemeClr val="accent2">
                    <a:lumMod val="50000"/>
                  </a:schemeClr>
                </a:solidFill>
                <a:latin typeface="Tw Cen MT" pitchFamily="34" charset="0"/>
              </a:rPr>
              <a:t>Administered </a:t>
            </a:r>
            <a:r>
              <a:rPr lang="en-US" sz="1800" dirty="0" smtClean="0">
                <a:solidFill>
                  <a:schemeClr val="accent2">
                    <a:lumMod val="50000"/>
                  </a:schemeClr>
                </a:solidFill>
                <a:latin typeface="Tw Cen MT" pitchFamily="34" charset="0"/>
              </a:rPr>
              <a:t>by:</a:t>
            </a:r>
          </a:p>
          <a:p>
            <a:r>
              <a:rPr lang="en-US" dirty="0" smtClean="0">
                <a:solidFill>
                  <a:schemeClr val="accent1">
                    <a:lumMod val="75000"/>
                  </a:schemeClr>
                </a:solidFill>
                <a:latin typeface="Tw Cen MT" pitchFamily="34" charset="0"/>
              </a:rPr>
              <a:t>The </a:t>
            </a:r>
            <a:r>
              <a:rPr lang="en-US" dirty="0" smtClean="0">
                <a:solidFill>
                  <a:schemeClr val="accent1">
                    <a:lumMod val="75000"/>
                  </a:schemeClr>
                </a:solidFill>
                <a:latin typeface="Tw Cen MT" pitchFamily="34" charset="0"/>
              </a:rPr>
              <a:t>Healthcare Alliance of Greater Ohio</a:t>
            </a:r>
            <a:endParaRPr lang="en-US" dirty="0">
              <a:solidFill>
                <a:schemeClr val="accent1">
                  <a:lumMod val="75000"/>
                </a:schemeClr>
              </a:solidFill>
              <a:latin typeface="Tw Cen MT" pitchFamily="34" charset="0"/>
            </a:endParaRPr>
          </a:p>
        </p:txBody>
      </p:sp>
      <p:pic>
        <p:nvPicPr>
          <p:cNvPr id="10" name="Picture 9" descr="Just the Logo.jpg"/>
          <p:cNvPicPr>
            <a:picLocks noChangeAspect="1"/>
          </p:cNvPicPr>
          <p:nvPr/>
        </p:nvPicPr>
        <p:blipFill>
          <a:blip r:embed="rId3" cstate="print"/>
          <a:stretch>
            <a:fillRect/>
          </a:stretch>
        </p:blipFill>
        <p:spPr>
          <a:xfrm>
            <a:off x="3581400" y="6019800"/>
            <a:ext cx="1453896" cy="164592"/>
          </a:xfrm>
          <a:prstGeom prst="rect">
            <a:avLst/>
          </a:prstGeom>
          <a:ln>
            <a:noFill/>
          </a:ln>
          <a:effectLst>
            <a:softEdge rad="112500"/>
          </a:effectLst>
        </p:spPr>
      </p:pic>
      <p:sp>
        <p:nvSpPr>
          <p:cNvPr id="5122" name="AutoShape 2" descr="data:image/png;base64,iVBORw0KGgoAAAANSUhEUgAAAdIAAAH0CAYAAACJlawdAAAgAElEQVR4Xuy9CYAcZZ3+/3ZP90xPz31nJpnc9wkBQrjkBhEUFIwcoiiuorJcgsf+/gqru7Jeuwu7KrgqKCgaQUBQLlEQhQAJhNz3nUzmvrun7//zvEd1dSchCYQk3fO2Fn1MddVb3+rUp57v9XqEfVgLWAtYC1gLWAtYC7xjC3je8TftF60FrAWsBawFrAWsBYQFqf0RWAtYC1gLWAtYC7wLC1iQvgvj2a9aC1gLWAtYC1gLWJDa34C1QI5YYPXq1TU+n68hGAy2NjU1dXk8nlSODN0O01ogry1gQZrXp9ceXD5YIJVK+V999eULBvr7vzQ0FJ4SjyW2AqaP1daPeOzYY49dB6Am8uE47TFYC+SqBSxIc/XM2XEPCwusX7++fPv2zV/u6en9YndXd2V7W7tIxOMiGCxOlldU7qytrX6srqHpgZNOOmkpgBobFkaxB2ktcJRZwIL0KDshdjjWAm4L/PnZp29ra2//dkdHh6+rq1vEolGZIQhoCq/XK4qLi0VFVVVrfW3Nn+obG341YcKUV+D2DVkrWgtYCxw+C1iQHj5b2z1ZCxy0BRY+9NB3t27dcltfX59IJJPy+4SofNav+VwUKBKVlVW99fX1f61vrP/5tGmz/orXAwe9Q/sFawFrgYO2gAXpQZvMfsFa4PBZ4A9/+ENDy9atn+rq6/1EOBSaEk8kvAaiIKoaSCrlQDVQVCTKKysG6mrr/1pdX3Ofx+P7y7nnntt7+EZs92QtMPwsYEE6/M65PeIcswCSjTxP/O53Y3e07b68t6fvKiQcTY3H4wVM2c3+B8z3JG1RICASiURo1+7dL9c21D04Y8bsp6+44orWHDt0O1xrgZywgAVpTpwmO0hrAQrPlOfxx387avfOzg/09/VdERocODEajwfctvEArRSqjKVu2LhRIElJBEtKotW1NW81No385cSJE39/7bXX7rL2tBawFjh0FrAgPXS2tFuyFjhsFnjpySer1m3ffn5XT8/Hh8KhUyKxWCVAK+OnAwMDYtu27aK7u9tRrF6vh0CNV9XULANQH5w0adLvP/3pT2+ztaiH7ZTZHeWxBSxI8/jk2kPLfws8++yzJe0tLfPa29qu7uzs+MC2HTsaWnbvFpFIFFm9Up9KI6j/poTX46XbN1FdXbW2vqnxt2PGjFt4/fXXr7e1qPn/W7FH+N5ZwIL0vbOt3bK1wGGzwMqVKwuRmDRr/erVH+3s7Lx0YHBwPGKk4CZdvV6AVDdB4pNWriidSZVXVWxtaGh8eOLkcQ98/vM3rLRAPWynzO4ojyxgQZpHJ9MeirUA3Lve7/3bv01Yv2nTR7o6Oz/aPzgwKxaLF9Lla5J8tTgVHg3UQmT6VlRWbm9obHhk7PiJD55yyinLjj/+eNvcwf6crAUO0AIWpAdoKLuatUCuWeCnd93V8Na6dRfsbmn55EBf3wmIo5bQvWvcvdLliyuA6tibEv7CQpTOVLXU1df9cWTz6AdOP/3019ExKZxrx23Hay1wuC1gQXq4LW73Zy1wmC1w7733Vmxcteq0Xa2tV3V1dZ0fiQxVqdKZ9D9/2dyB7l/83+f3i7KKip7auro/Nzc3/2zmnDl/++AHP2i7JR3m82Z3lzsWsCDNnXNlR2ot8K4s8ML99weeXrFiHhTq5T093RcOhsLNiKPC66vcvs5cMrrBQ4GvQJSUl/fV1tf/ZUzz6PuOnz//Rdvc4V2dAvvlPLWABWmenlh7WNYC+7LACy+84Hv5hRcmb9y8+cruzs7LQuHwhFgs5jMtB5X7V3p75X8KCnwiWF42WFNT+3Jjc9MvpkyZ/syVV17ZYS1sLWAtoCxgQWp/CdYCw9QCbPDwgx/8YPSmdesuZPnMQH/fXCYmyQsDVaq0i3L3KqAWiGI0d6iqrV3cNLLxF5Onznjs6quvbhum5rOHbS3gWMCC1P4YrAWsBcTdd99dt2716nO72tuv7O3pOS0SjZYboJo7bmb5ytIZzDoTKC2N1dTWvtE4svGBmbOn/OFjH7tmh23uYH9Iw9UCFqTD9czb47YW2IsFnn3ggZLnlyw5deeuXVf39vWdg0b5DW6FahKSTC1qAN2SKqur1tQ3jvjtpCnjF37mM1/cAKCqaWrsw1pgmFjAgnSYnGh7mNYCB2OBhQsXFq56663Z27ZtuwINHj4CoI5OosGD19SjmsYO9Pui4UNhoChZUV29paGpceHEyeMf+Nzn/nmtbe5wMBa36+ayBSxIc/ns2bFbC7zHFgBQC9YuXz5xx44dl6DBw8fQx3cWGuL7FFBx+ZAZvjqOivdF6JZUVlmxtb6p6eGx4yf8+uSTT15hmzu8xyfJbv6IW8CC9IifAjsAa4HcsMD//u//NkGlfqirre3y/oGBE2KRSNCMXE7fpsFKsernvKhVVbtqGhqeHN3c/CuUzrx2xhlnDOXGkdpRWgscnAUsSA/OXnZta4Fhb4H777+/cuUbb5y+c+fOT/X39JwRiUQqKErTbl+VlESg+tAtqbSqqhtzoj49unnMz04788yXbbekYf8TyjsDWJDm3Sm1B2QtcHgs8AASk1YuWXJCa1vbx1CP+iHEUZtSyaSrdIZNHlSzfK/PJ+Dy7altGPHnkeOafzF9+uwXL7744v7DM1K7F2uB99YCFqTvrX3t1q0F8t4CbPDwwnPPzd6xefOCnp6eixFHnYTEpALOOaMeiKPqWlQCNVhZMVhdV/d3TjQ+fdaspxcsWNCV90ayB5jXFrAgzevTaw/OWuDwWYAzz9z1ne+MXrd27Uc62tqvGhwcmBmLxgqZjKTaO2QCtbisLFJZV/da4+hRP582bcaTtlvS4TtXdk+H1gIWpIfWnnZr1gLWArDAXZh5ZtPatee27Wz5eH9vz2nRKBKT4OalSlVZvrq5A7olBcrKolUNDYsbR4365YxZs564/PLLW2xzB/szyiULWJDm0tmyY7UWyDELPHj33eVL16w5vXV32+V9vd3nRsLhOhlH1fOMq56+UKpokM9uSVW1NSvrmkb+evL48Y986vOf37wvoFL9blu/fmw4GZubSsSqMIP5Jq+/eNmkSZPac8xEdrh5YAEL0jw4ifYQrAWOdgs89dRTRa++8MKx2zZvvbq7q/NCJCY1p+JxJPoqp68DVLQf9JcEk5X1desbRjb94rjpM3+64NOfzoDj9u0rq7s7Bz8fjUavwVfHAKq+ZCIZwsaWB4qLvjNzzrw/2O5KR/svIr/GZ0GaX+fTHo21wFFtASYmvfr885O2bNlyaWdr2+UD/f1Tk/F4QXrmGa1Q2c+3rDR58mmnLbz0sstuHjtjxm4e2NZly6paBnr/KxYd+jikbEEwUCSocAcHQiIeT7CxfltxsPz6E0877XdHtSHs4PLKAhakeXU67cFYC+SGBTjzzN3/+q/N6zZvvrCnveNj/b29J0YjkQBHL5s7YBlRVSVmzZ6VGjtr1i/nzp//L6OnTt3197/95da+3t47h8JhX3gwJBLhsIhHoiIB97AfGcFFgYAoraxY0Thy9CXHn3LKxtywhh1lrlvAgjTXz6Adv7VAjlvgVz/6UdXixW+e29G++2OhgYGTfalU/YjyCu+o6mpR6PeLsjHNicapk5aWVVY/3t7ZdeXWLVum7tq5U6B2VQCoAm5dWbtaDHVaXlomRjY1JsdNmXrdh6+66v9y3DR2+DliAQvSHDlRdpjWAvluAbh9A69jwvHiWGxeccpzYiwcmuNJJIKiqGisP1hcUlxdmRJQnN2DA57+wUERwqLaEgqByclFX2+f6O7uFqVFATFv3rzbP3vrrd/Md5vZ4zs6LGBBenScBzsKawFrAZcF4Pot+Puvf10e9XoLe3fsOHmgs/uacHToTE8gUFY+ol740XpwANCkGsW6eI5jEpoCEUa8tL2jc3DEyJGXf/5rX3vSGvXosgBd+uLBB4Ni27ZyMTRUjpMXFT7fTs8dd0SPrpEe3GgsSA/OXnZtawFrgSNggbeefbZk/ZvLzt+9Y9vdmNZtZH8oJCoRE02mkiKRSMi4qoyRBoOivLm5ddwJJ5x77iWXLD8CQ7W73IcFUtfdOCm1euVnRW/vXDEYasSJK8PdT8wzbeq/eJ78/W9y2XAWpLl89uzYrQWGkQVeeumlqqWPPPrs6lUrjl/f3iHmNI4QIlgiCvw+Ee3pEUXI2vXhilZWP2Jw+jlnXfzBa655fhiZ56g+VHoYUvNOuUds2vIZEYvphhyY/x0NOTzHH/d5z/NP33NUH8B+BmdBmstnz47dWmAYWYD1oj+57bYfbVqz9p+W7NwhmsvKRcXYMaIUCUY9GzcI78CACBSgOX5tbeyYSy7+1+POOefepqamjmFkoqP2UFN33DEi9avfPSdaW2c6g4QbXgSDfZ558y/yPPnwS0ft4A9gYBakB2Aku4q1gLXA0WGBR+++e8LW5cu/+cLKlR+s8HrLmqZOFcWlpSKyeXNqoL1ddIXDnjGNTWLiGe+L1o5tfrO8pvr+mhHNf6qpqelsaGgI20YNR+Y8pj780dNTr73+hOgfKJMjYIvIJJbammWeqz56nufb3249MiM7NHu1ID00drRbsRawFjhMFkht2RK44oYbvl9c4D174uQpJYlYrLmxpOQXy1evTq7YsuWc8yZN2eQPFJ5QVFsbrGhqjJU11G4q8vt3lRQHVxQFSxZ7C/zLuyORdeedd97gYRrysN9N6n1n3ZZaufq70q1rQMo2kePH/tzz1uLP4gYnkctGsiDN5bNnx24tMEwtcM2VV350cHDwG8fNnl0oIpHJUydO/OK9jzxSh3KZsf9x++23LHn88TMH+wY+PRSPnl1YWRnwetGKMBoTgZJgoiM02LW1s+v1xtFjfjHzhBOe//CHP9w5TM14WA47de8TwdRdX39E7Nz5fjNZgXwuLIx5jjvmk57nnn7osAzkPdyJBel7aFy7aWsBa4H3xgJf+9KXJq9eterJeXOPbWyqriqF6/b2//z5/cfXVVU9s/Dxx3/Ivb761FPli55++q6+HTs+KSJR9mwQ/ZGIWN/WJgbjcRGsKB+qbhjxRsOYUb+ZNPvYxz71qU9tf29GO7y3mvr0ddNTzz//LIp8RzpqlPHR8opdngvef67n5/esynULWZDm+hm047cWGIYWeOKJJ4L33n3Xo1MmTjhv3uyZIikK7v/Jrx+aMX3SpH/+4c9//qoxybMPPFC//rXXvrFr69ZPtrS1l+7u7RFDcC/qydyEF1mjxeXliaoRDasaxzQ/NHnG5N9/+robN+S6q/Fo+kmkzvnAJ1LLlv0cbagK2DxDPgjSUaOe8Hzr6x/zLFgQPprG+07GYkH6Tqxmv2MtYC1wxC3w0Q9+8N9Lg4F/OfvUk1Odvf2r/vjc8+3vv/jiS2+55ZYu9+AWA7p/eOqps9evXXttb3v7mWgryEYAsiMSmznwwWncMNF4sqKudmt908g/jJk69cHTzjrrreOPP14H9Y744ebkAJhpnTrmxPvEls0fx+wC0ubS9ix7mTH9Js/LL96VkweWNWgL0nw4i/YYrAWGoQWuvfrqS3q7O39z3unvK9q0eWt87bbt9z765JPX78sUUKclz//tb6du37z52u6OjnOGBgarUkmV4yL9vtSpiKX6i4tFZV3d7rpRo/7UNGHMr4+ff+oim5j0zn5gqS9/uSn18B+eE+3t050tUI2WBHs97zvtg56Hf5PTZS/mmCxI39nvw37LWsBa4Ahb4Gu33DJx2bK3njvntFPGtuzanWjt67nmFw8tfHB/w1q4cGHx4ueeO75l6/aruzrbPxDuH2hKxGNgqZoblaKJr3zFAVFWU9NXPWLEC40TJtw36swz//q5c8/t3d/27d/TFkhddOkHUq+//js0Rg5mgLS+/mXPZ6+5yPO1r3Xng70sSPPhLNpjsBYYhhb42zPPND/1xz8+Nq65cW4iFh8QXv/Fn//qV/9yoKZYiG47S7761ak7Vq78eHdb24JQX9/YZCyGmVDheeS0bHguAlxLMANNbWVlaFpDwysXBisebg4NtIpYohJ/LhfJeFkqEi9CzK8AgT/5f+FBQ1lPQQQs3iVGjX7J8+DP1h7omPJhvdWLFzeGPMn5vrknPDtr3infFOvX3yLQE1k+6Nal+p8y6XvexYu+nA/Hy2OwIM2XM2mPw1pgGFmAzc+fX7jwzng0dJvP5/NGhyJoFVj43fM//omvZJsB63rFqlU+sWFDkdjSHhTb1wTR7zUoPP4KERmqEIPhmo2pxKkrt239cGx3a30VLvYBLMVYynDdL8NzAZoH+IFYQDXpw0ziqXiiADOJewTaEsrEGQkI1yVVxQFTorJytWfunJs8v0dXn2HyePPNRZOWL1t5f9fWna9f/9DD8707dpyoIKpBGiiKeI6fe7nnmT89li8msSDNlzNpj8NaYBhZAHAs/NMvf/lbTyJ6STF67SZ7+0XJYPjJE9dt+jayQ2tEKFQvevurAbd6EY/V432NiMUrAMBKTyJehsYAQSwBKKUiJMH4HSgmEh6VWSozkTIt6rxNuf6kkpach4y1uh7s3lNdtckzd+4t4vHfPXG0dVaSs7E8/XShWLeuUixdWS8G+keLzq7Rom+gWhT5+8SM4x7y/OQHB91m8Xt33nnS7q1bfvSBN96afcaaDV4vbjakmXjTUV2z2vORC8/z3H33jnz5yVqQ5suZtMdhLZDnFpDK8q67ysWyNU2ir2fSjpLAN1KDg3PLMA+prxtN6wcGI/5wZEjEowG0nysUCShGzAwjW9HJLF3dli6DfPszmrlEpmlpOKtga6QWnj1wChOkbpjKfQIeFeWtnilTvik+/5n7joZyj9TNNzeKtZvPFN1dJ2Iy14mIYTanhoYakshoTsXjRfFo1JMMBMIFxx5zceD5Z96Rml50yUe+/kpv9zdnd3aL923dgdMAVU8X79gxv/WsePPjuKmI78/6ufJ3C9JcOVN2nNYCw9ACUjHdeusowPPUVHvbaZh+6xjMYzkW3YyqPbFokQRltnJMy8PM4JUbeu7XZn0DQUZJUZ4hF0zNJhAjlc+YA1W+hgKWf9MPgEdgPAIqDjOMh4SH6stsywCc4ywKhNAS7xeec8/4jvjWt7YRvVmnlOHZ7IdKJ858cL39fca/Z2+P75PiX+8ck3zwwbsTnR2nxKJRXwzjjwBwMZSnRDFe5jHHcQwFtTV9dbfe9InKr3zlNTRT8ItotAAucR6rB+fAJ/r6hBgc9MAWfhy3Bwq/AM9YJyTw2iseefgbLbt2XbRwwhjB+5vBSFR8uq0rOW7sxC94Xvnrvfn0c7YgzaezaY/FWiCPLEAFGjvz7E/6Nmz+khgYnIwLOfN/JEJkuUqG8uMfMlWjhwoR5SyCYCQIDRQJRGTkigAWlLqIIJaiIvUZX/Mz/o3r6/3JTXM7MhWJOAJuqK4ISkwoLgrV0PhZqqZKQZegcUOer0tKkmLGjGVizJjlIoVtRDilGNHFHobIb0IHJvUejzDgHIv5cJwFaj0mM8n9+jEeL1zWagxJuKOBd/UZRR4keCIBf3fcJ7/H/rZc8D1PKukZevm1ivbn/jwejSm80Owike2dlqZMidqGuljDaafuxF1BXLq+cfsAtU8Ue7CLAqm0PbjR8bAoFM8FPhrHK8cfjnjgLSiDS9e/usgvvhjqFz3Y5ncLiwfPmX3MRZ6f3vNCHv1UbbJRPp1MeyzWAvlkgejHrp7p/cvzT3o7u8aIAkKMCjGtFD1Qh6lAkfAEikUKAPQQgKUlnJpLLXyNv0uoEZJUk1SSBogEAZUiE4YMbKCaRAwL+vIKJDBBeQF2eE9ocX35HSwElsxEBYV82C4BXIVEXs6ROgqd8CrKhdiOjoObtohUa7vaJsHPfevEVekZTmA7AIxTeMOx4L1sFGHGYfZLFzW/JFV4FsyNMjeJT/I7en3dfIJfIg3b+vvFbm57H5d/SWXcRIyeOUMEa2tFCnbzYNwp3iyQmTwOc+zaHjwOD20S4wJbhcMiEQqLJJT6Wzjkz8UjIoLzc31lVfzqY4+7qvSHdy/Mp9+qVaT5dDbtsVgL5LAFAA9ZcYKFNYcliRtuvNH7+pIboeIEsl9RbIIZuMoBqLJS4SnDa4ISSjIl4QRI4AJON6uH8ONCGNLlKt/jOcqF6kxf7Hnhl1m3Wl3yWcZTNYQcKJm/u8FLkGrlSEAT1BwPx1oEcBPkNdVK3RIsmzYLsQXe3O5uBUmtpp0LsHYBy7/xWDCOlByH3qeEIh+EsVbjxgVtlDZdzrxp4MIbCKpsvuZ48OzB+8TuVrHlby+JftwYKHjv+UD1jqiorBDNJ58kvPx+FNDlzYTrOcXX8uaDNsSzY0t9o4GxI7lZRLCttwDw/w4WihFFAREch/ljTzzhh2fd+NHbTmo+KedbAxrrWZDm8IXHDt1aIBctIOOewCGgMkZ0to0VgwMTU+HIGFyQm+GKrMMFu8KDDFvR09OAGFxAXqQJQIKQrkpeuHkRJySheqh+JCil+1IDjlCULel0so+EoqtFHSFi2OR4hLWP08Q1zXcJW6O23KrLAFGCVKthApVgM/FVvudNQH2dUq2btwqxarVI7WxRYwUMPVDaKSo9gJDqTwKQICSMzWs/gag/l4DEeoQjvidvJOgZJmylwqYNjM00BGkrLAMrV4nNa9cJd5YP/bEuTEu8joairsTE6dxeSrqPXQqXPzqTuGXsyrgw1kvCxgn8LYrnMMYTwpbjGF8SY66EjVrGjem+b+6s9mBNzcIPXfShb590Un7A1II0F69EdszWAjlqgVRHR5PYuf2K1LYdHxJtbVMA00pAsBCg9FDxeMJQjxKMRlVGBdUPpkfTMUkXDB3gmTpO7Wo1Ss6RC9qlSvewUZkmdkmmSw8onwldpQgldKULl25frbrks1axxr1KiFEJEpKYYFwCkC5oE5s1qpGqkEAdM1qkmhqFBwovRfCb2C1BapQm98/taxdpWlG7VKFx+1IZ8iZD3ly4xintxUXfWPA4sO6unbvEbqpLmiQLoErvekQQYxoLiPp5M6DtRKXMcyBbKkpoJiDkExKaCdgqRk80DEmHcZzfA+jLi4OiCPD08uYAtkzgRshTWrr2yUs/9O8v9vXeUFNT/ehJJ53ygwsuuACUz+2HBWlunz87emuBnLFAqm3XKak3lv6HeHPZyWLDRq/oH4CiAoQILcKTCy/yTiau1kl8yr5SOYlGdJNy0Z1zCEqqv1mzoHnLRKqE7mAsFRUSWp4HHhBi4wZVquJWngQpc3YIUicWaiCaBVCTZETLE85GkcLlrEDqSpbNzgQmOOkC5nj4Pe5Lukg1EE2sllA0EGQCEwBGl6sTo3UrbeP+NTcbUpEaZeokKGFzcbE1HBIhjKkAhwp041ktXtjDp+FajHNSxrgo1qerPInts3SF0IxjoaXp1Matj4jjuwRnHOo4Jl3w5YNwaW8rDBT3VWzYdFyqr88X53kFxL0YU2GgKFl5zLE33/6hC96M9XTfddzxx/320o9+7D8Rd83pyQEsSHPmMmQHai2QuxaItbScXrBkyb3iL3+d4lmzXkGTmbF0OfI1L/y8GmlAkmsyhievUPyPpmnGFUsDlCA2NZ2EyPnnidTXbwc4oQLdmb1DYeH50k1CvLJIJ/0Y169WoUxfJUz57MDJxFG1QtWgZfxSJt3IjF3AEeqLsVsJ0uw6Uh6CUcDcblSDmd+jmuX6GVDXytid3CTrYXVilKM2VfyUsUhn+7xBMKU72La8USH4cexcbwjKNYn9JbEtLgkqRXzORSY54X/oxyQD1UxNkuagyiQwmawL1ZzA9pM4zgQUuLeyIgRw7kzV1Kzw1Ne+6mtsXuybOXWV541VwfhPf/yIf3fbHAlrbIO3F368Lhs1aqn3sosv+u28eVOrq8o/2zRy9K0zZ87M6blgLUhz99pkR24tkBMWuGtRdPaZ21/55ayXH58jVq4Rogt9yhnn49WHJSJ0aZps2uyyFhO920OVEqIqw1VBRD9LkJ4vUv92p4Kc+4FaRs/NNwjx4ovqb44rV8f/5HtSA0uGMnXFCE1MkHtkk3uOm8qS8Uw3SOWQNODMfghAumGl8sYNBN29/C4fEprafS3jksY164rtmqxfwtHEYE1tK9W2/Lu8G0lnITOuDHd5Cs9JQHQAijeKfcW0ytS3IGnBj22YGlgCl/HXBLadIDihOFPVVRFPdXWLt6ZmecGIhtcLRzS9VjhhzKqmWbNaPTNm0LPrPLaecNJt/mXLv+OLRoB3ql6PCGB7gdLSpGfGrFs9//jLfy1evLhi06ZNAwsWLNCZWznxk95jkBakuXne7KitBXLCAr9cHB69dPvgTz+07IlzT1/0CGov0G2OcVBm3Q4OKqBQlfl1WcreOgPJI9WJQHwpXbm87mp4SrjxLf5DkJ57jkh97z9VWYr7wVjrDV8U4rk/KxA57lHjQtZAlS5eA1MdLzVgNfuUqlPfAKBOUgTh1mSMtJhaTo/FyQDW2zWNGwZw3EySMldffTMgRyFjqlqpFjK5KKDKewBdqS6NOJfH6kq6AijRmUgCVMZe6ZaFa5huWRXHVG7ZEF9jN1zkIUpw8lBQ3sISFy5suYgM2xRd0JUVMVFdvVvU1a0pqK9b7BvZ+Grh2LErkvPn7xw7dix2uO/HlptuGuv/7cN/KNrdNouQJ0SLeePAY6yvX+b50AUf9Nx1FxtT5PzDgjTnT6E9AGuBo9MCC9/sr3t9a/SHnf2xj3520f3ixNcfF6IX3X/4oFvXNCxgbSgXXmANoAwwNLjociQ/5YMQ9brg6W4BSICcfZYQ//NDuFw11Ix5WPLxzwDpH/+UVqTZilZuC1+Iu2Ko7gQl46I1wCfcmEErFSluDiRI6arNUrEyFgrIE3ao40yxAxLHxwQkQrgE35ddk6BSYYsUxoGewCp2atzffMb7lEwuUu7hFF21TPrB9glKApPxTOc+gIeCAzJxTYJTgpTuXRPfPggAACAASURBVEKT+2I8FLDmGFKlpSlPQ12nqK1bVVBfs7igbsQi39jmZUVnnbW9qakJLYsO7rHt+Pm3VK5c9T3Uk3oLqUZ5fDzPhYVQpTO+4vn7X75/cFs8Ote2ID06z4sdlbVATlvgucVdFX9tSX23pS/xGWR7eq9//n/Esa//UalRuiP5GOhX4HQ3SXDHF40FDLxUFwKtRvUfzd8MEJmdesb7ROre/wOsWY5q6Et6IMpHkP4ek47I2tMs16uENCHI3TDDVwNRq2FT46lgzknAdZMIUzdK1y7LXfYGUsYpCUUD0kGAdEQjsnjHqH1SXeoSFfksazahMumahcJMMumH5SXSJcuFqpLgVKCMm2d9xPKoqTZ5KNpFm0JiVAoq3cPxslyHyUGEJ93sVKxQyYijDpSde86ngz/47p8aoJuhJF0GPPif5IYvfKG5+tEnn/C3ts3xwu1cTC+Baa9YX7ccqvSifFClFqQH/9uw37AWsBZ4Gws8sXhX8JXdRXe09iVvjieSvkK0jLvxye+KGUueUok2TMxBvJIJMI4KZfYrE2Xe9mFcui41alytbpCedqpI3f9L5Wp1IEyiALJ3fEN4nnlWu2F1O0DZJhBjYmzyuedFqq+XET0kAqsuRKbTkPtiKUO2prSFNwaEkgEpwWgShYxa5nFRRdKtCyWeGoAyZzJQKVQsN6zjojJLVr+myiQ449iGVJsEprqVkIu6rYCyJO+NwpRj8gov4poFGBcbKhQA7uz6lGKME2U6MajoKPYTwxjiaPaf6OkVSY4H4PaXlnVVnzT/7LHP/nHpofqRb5s3/5bS5au+VxiNeQMcG1W8UqUpz8zpX/e89Nd/P1T7OlLbsSA9Upa3+7UWyEMLLHxle/HStuKvtYc9t8USKcgzzO2ZiImbf3eHmLwUsUle/Qk4zNgiVZest8RiXKV7U6SOnahGuWAj3AYXAlBCTJe5AEypWTOFuOrqLNeuFlZtrUr50bVMZWaaJ9CtuhMzlHz4MpFav162t/WinSyl394ukg5ImbTE7dA1yzGwnpTfMElJvDmg4uMYebOARgwptA5MQo1LYLJZATlqXLI6hklAEo4p2EY1XFDxSw+TiuCO9ULVsT6TwCQsPXLBe+xLvsbxMbM2WhxMRQJFg7FAcVvfxg0jozt3FcU7u0SyD+5lKl6Okw8qbOw7UF3ZXvO+U85ufuyx5Yfq57nuuutGlj/x9GMVrW3HF0n3PbYsa23xurZ2g+eccy7y/OzHOT35uQXpofq12O1YCwxzC7ywZUvgubeKv9IWLvhqPOkJyIsL/lMcGxI3P/gVMWHF31RJCqHS0akU2t4guq+rkoQoFkLv//sXxELPVeUmjO8RVu5eunucCw1SB9TGY6ljovx8106RuORSkUDnISb2+AFS2S2ID7ey1eBx3NISlC6Q6n66EtIEawXioLU1aowrVoqhN5eKKFRvHCCVipEJRYCxl/FDwFDCEmqV7/nM9wQmY6d8rboh6aQkxpbZcxifx/E6gtdDhUVD4UL/jmgwuDxWWvJqoqLm1dJoaKjz299/KNqBTlLm1kDbQjqA8X+gWhTW1e2ovej9Z4267z7UKB26x67Tzvin6qXLf1gYj7G5vnKry9IhHPPUqd/yvvrSNw7d3g7/lixID7/N7R6tBfLOAogf+m5/vOX6nYMF/570+IKMh5l8obLIoLjpZzeJMWtfVYk1hEEnQEpISSWqiWuuRntTpXI91poqkKZ+glm4LriQV2RtSw1ERb292Df7s6z33D7UavziS0V82XIJ0iIBiDEIubftOclGVKQapEYlU+0yDshnNl5A43fp9qUCxLZ733pLDKLnbrC6WpRPmSi8ULIEpgRLtv/YDXHuU7uTmSQUwz4isOWQzxcJBwKtkaKiVdGy0tdTFRWvxpqaVhRNndoyQ5ek7PzSl5rb7/vVX8JdnRO1tVUnJWyvwF+Y8PoKBjzBkt1FI0cuLPv4l+5svmXBIe2Du/HWO+prH37g0bLWjpPlOTeKXWbwNuS8KrUgzbtLmj0ga4HDawFOd/bNx3d8asdAwfdjnsJKL1yYBRqkdFFWDfaIm+75vGjaDG9hOcDCUg3Oa4mHnOrMXNkdpWTGry9PBrQ+QC0JdzAgl/rxj4S45CNg3N7KD/eVH/M2n/PiDrhHL7lMxJe8IV2nAYJUez4VS7NUrQQRAOi4dtGbtgrHx7gnIUrlXYUp1QhRqu+eHtG/erXo3LRJeJHY0zh7pvCPqJdN7GWTesBFdi+S+9Hubt1cgb144xKaBSLs98ewtA0FAmvjUJzx8vLXkmiIEJk4cee+etd2fPe7ZS0/u/++CEAG9duNpdVbXLzdV1KyvqC8dKO/qmZLUUPztlGXf6jVc8YZ7la8h+zH1H7q+66tWL76x74YVCkfxq3MG5EcV6UWpIfsZ2I3ZC0wPC1wx6NbPrKjv+DHSCWpL8AFvwD95whTlnAwrtfYs1vcfPdnROXuzQoyzNZFUwKJJce9aF67FKoBilmPl1+4iQkV8b//I8SCy8GcfV3z3ybZ1LnquS9/eN3bI6KIkcYXLYJQ84kAXbsyA9cFUUN9ftVkHNM9yVgtZkyR6pMLE5gYMyVMmeSEkpdIa6vYvXu3CAHYdXAF144elZlgZZKX2IheumoVOAd9vsSQ398RCQbXRUqCb6Cj0KJkdfXS4hNO2AHFqeuJ9v/ba7nhhrrBlu4KX/2IgeBHLxyoO/10ZuWaW4X9b+BdrrH7jjvqy+7/1aPFbe1KlboftbXrPeefeYHnJz/Z+C53c0S+bkF6RMxud2otkB8W+NajWy/a3i9+FPEWN/vgciVECwxEZcMCrxjfskFc/1+fFsFBdDRi+QPrR1kjqbWXYwnJUK3E9mKelJdTi6HhAIDjveu/kFD0CaxlFGnWpSxDqWqFx23KpghsXKBrNOWsMqzNRAISknCit31VxJcuFT4N0r16ieUYDUjZa1cnG1VCfXIu0gYUjhCsVKU8TkA03N0l2lH60gcVFoDqHIu5S31UZNwOXLpJ7aodAkRDfn9iqLCwc6iocEOsuOTNWFnJa976+qWxqVO3zJs3r//dlqQcyV9e1ylnfL5kxYr/8UVjsu2UzDwmVCvL28Rp77ug8LcPvnEkx/dO921B+k4tZ79nLTDMLfDtJ7aevaUr+ZOIp3i8H9Dw+VBwX4SuOFCisZjqRcvY38w1i8S1/3Md+qzqpgRUpK7knbfRjm7GIosVpSCyoxFg/Z1vC8/Hr1LdkVibiQYHLC1Jcduot/TMO37P8he4kZOPPiriP71PpJwm+XAzy7k2WbMZFUlkEydRt1mE1JsiZu3u62FipFSRTHKi8kTMU0wYL8QITO4tZzwBRHHTEO7pFu2A5iCbL9RUCaQCiZFQsXFM/QZ9LUJebzzsBzgDRRvjgcAb8YqK10VNzVsFzc1bjjvnHILzsKnG9/onvfXmmxuDz73w7wXdPdPwgwl7gsXtSZ9vq3dE098rP3jeM54bbsjJmWAsSN/rX47dvrVAHlrgP57YdurmjvhPwt7AtELUhfrQ4q+k2A9+eME0NBAATL1MZMEV5sI/3iPOfgKdhhgLgzqT9aPv4MH+PASp7HI0ZYqcODvFMg7CVE+9xjZ5HihC/yMLhWci8mpkQ3v9AEgTd98tIl/5Fwlj07DARCXdruYSQNSXYvyWe9MPwp83B3zrJBthHapsZu3SpTt1KsaFDF2tRCNIKkJTRDEAgKYwhZofX47t2iViRUUdkeLi5ani4qVw1S5GLHW5f/z4bQBnXy4rzgM5rSsXLixs2LKlKFpRkWicMiX6XsVkD2Qsh2odC9JDZUm7HWuBYWKB7z2x5aQNHcn/C3sKZxQWl6CixSeCAT9EmV8q0WiUsGMXv5Q4+eXHxIUL/0MUJTgHJi43AIvs4uOG0wHbDUoXIMW8JWpOTJn1K6mmtsAnJu40NorCPzwqPNOmaZCaJCEk7Nz7ExH50pfl6gqxdBe783JTTDESJSn8F01oHYxmlb/I8hOTRcuMWzaZaKgXYhpAyvjo4ICIQt12YZwDcONGm0aIZH29CG/ZkkRZyx8jE8bdWXrmmcvmzJmDuwD7yHULWJDm+hm047cWOIwW+P7jm09c15W4NyyK5hShlMWHuke6c0tLUQ+JLNYoQMpueF64SU/628PivIf/UwRCyNDFRNF0w2J+SgBKq0Q3nPDaFcnMDE26lCAhGpXuXfdDgVL+lw0UMB9p0eOPCM+s2SrRxzwQi4z//D4RvvGWdCMC/T05cwoWquiAtxA99PUUbNy3ni/UaV5AZrsVKWOkrBcFwMWECXKfEWQl99Cdi7lQYwBsFO7eCOR5MhL9c8X0aZ+cesUVuw7jabO7eo8tYEH6HhvYbt5aIF8sQIiu7YjfG/YAoogJFqLpeiHUaCCA5gWYFZqdeBJQcSW9XeJ9z/xSzH/6Z6JwEIlFpg0e2tExqUdedDREZf9a3RDgQO0U8ybQKs/lstWCUyXX4nO4Vosf/Z3wzJ2bBin/iLKZ+AMPitAX/lmu5wVYZWcg004PQPRi1hNvAVzQBXDXcmzsggR1KWQLPTXZiXIBq9Id2W2Ida0EKRSnB8lGEXynF67dEBKOImjEEIerOVZdJeJ+X0twxIgFM6688u8Heqx2vdywgAVpbpwnO0prgSNqAQXRqFKiJaWiEMlFxXDnFkGNSnUGteVBw/gx698SZz55r5iw9K/Cw0xYJt3Q7YkkIMYynTpJKlCXT3VfFyKjUt0JSSm0CIxKB286fqlwzFpMKFIk9QQf+a3wzj9RTRhuHoBj8ve/F7Hrb5R1ogVwwXqhqtlOT7UMZCMFQJS1oRwbWxgyw7irCwsaSITghTU3AEaVsu2fnK8T3yU0Acw+ADaE/rYRjCMOdRzn5yiNKayp+beZV111ez4lDx3RH+VRtHML0qPoZNihWAscjRb4zh+2zN/QFrknJArnBADRIgCotLQInfmQocsrSCQh6nZtEXNfflwc8/dHRWnHDtW1iA/WWMLXy2xaj2s6MtmE4F0cLCOlQ0BpNkypND1wI5c8/BvhPfU0pVDRN1fXqwjx0kvCc8cdqvOQLFGBkuR0Zhynh7PScNYXfIdxXGYCoySGHY9ER7usM5V/0zWQnMeTsVLWfEaxHU91pRhAJ6MBJB6FUUOaAEATdbUijhgpyldWl4wZ88FJZ52Vk3WS7+JUDYuvvpvf8rAwkD1Ia4HhbIHvPrbptHXt0R+FUv6ZAbhog6VBUVZRDPHmFf7+kGjcuErMeP1ZMWXpX0RF6xaVrUrVxkCpKbqne5TKUMZBVWbPu7rwaFVI9+4QgJpIT1Qq1bEPSjDw058Iz0knA4hakXL/7By0bp0QD2OCcT44C4nuXSsSBKget5w7FGqU2cAdyLnd3YJlNxKlulT3IX4X/5G3CgApGydEoLpTAGYvYBoqL5eu3CQgmkRnowSyiwPNzbfP+PCHvzmcf0v5fOzv6vecz4axx2YtMJwtsH59quiXb225eGfX0L+Fkr5JQcAhiMSZKgB0ZPcOMX75K2Limy+KkRuXisJeuD3l3J6wmDN9GDNrCSaA1bSCy278nv1eAkqm3moFqZ/3+B5XVKUoCaweRU0Jm74XQGEWIHbrZT3nTMwAU40yFLpczQwvbEdIoLJURsIerwn8qK5vZbMGJhZxvDI2CpB2AqToSCTa21WNqh4LgU1Fygmyoyh/GYIKjQGafXU1IoL9U42m8JyES9c7sml76YQJ75902mmrhvNvKp+P3YI0n8+uPTZrgYO0APvmivXrZw+uXPfF/9sSWLAoMLq8BDBohPdzxvYV4pjXnhajV78mgh27hCfG2nlKM0DJuG0lSPV7ZK9KF66MhbqjnAc5KMlNU8KC/am5LJVblo3i2ZqvElnBXCr4jMYHBCjXYYyWcKYyJdQJStnNiAvec6JxNnQgOPk3wlQqUrxmvSvm6pQxUs4hypipziemY5oQj2EsEYA0XFoiwqgVDSGxKIm4aJIghZs3CTVaNG7cvbMuueR6wPc96WH7Dqxpv3KILWBBeogNajdnLZCLFgDw/GLTpjmpNWsuT61Z+1HPmrWjd/YlxW9PuEI0DHaJk1//k2hev0T4+1AHKuOfhKWGm5m8WgJT1Xg6cN1bRq4RnPszlBueVJVs6MAMYKhj2QyeC9UnpyljY3gJT4CTfRRY9mLAKaEIUBKWEpoA4hAW+R6w5DMhKUtlKDPxLL+DddHwgc3mU1wP45H3CFiLa8YlSAswbZlfhAD0ENRofGSTSI1oUGoUCt7b1NRbMXXixZNOO/PF/R2u/XvuWsCCNHfPnR25tcC7tgAAGhAb156UWrn2KrF23UWJVWsaPNu2Cy+VGEAyUFQmAv09wj8IoBCQdIUaUEpIuhajHN2fHagSNR5dc0RUkXI+Tz3PJ920piE8OwdxFhk2PqDqNPN/EoRUmoxvEox8lq/xmYGmBCp77er1HBWqYqgSogStaSGIspckXifwOQFqIEqQxujWBUjDcCuHAfIoAJoc3SxSbMwAVZyCUi4aP/6ZUbNnf7R26lQY0D7y1QIWpPl6Zu1xWQu8jQUAUI9Yu/a41IoVN4tlKz+QWr2mMrFzJ6Y36xN+QMdjAENXpxagDmhkPFSr0Qy3rUokcloFMTOWU4yx/IXdfwhHCTANNhOPdMOW8OT6SNwRdQAS+9bW1qmJsalEWaLCdfgg1E1ck1m2znZd8GQJjnTbagVKwBKkBKZ041K5aoia2Kjs3YvZaQhQvI7CLSwbE8omDOjXi6chrEuQRnCM6JEr0O5OJKBGk2OaMW6MF2P1jGhIBidO/OKs97//HvtjzG8LWJDm9/m1R2ctsIcFUqmuCvHnJdekFr12s1jy5pjUjh0igYbvSQAHs3KIArpEM5QnN8FYqFZsGp7pEhYXQAkbumBr0He2CZ1+qCLpeiVIuU1Cjf12WVrCZ9PogBBjzJPrNzUBoPgulSebwTPOKVWndidLCOo4J7dHMBpAymftquVrglSqU8Y/scgEI4JTZRE7NwdyVhgF2STipglsI4bvxbGuB+D2wXXrY+IQ3McpzBwTQueiLoy9H9uJ4jPGQhPNo0QKilSOG7HaojFj1tUec8z7x8yZs9n+DPPbAhak+X1+7dFZC2RYILV794zUole+JZ77y4WeN98qTKHbEGchSQIaBYBJAcFhEoZM1yGZSatBKnvcmgmotfqUblg2XoBaJATZLH70GAUUxi1ZZsJ1jHo1SpSAo/ojxPh3Mxk2n+EyVXFY7UpmshBVJdc3blc2SOBrB5yAJrfFRQJTPxuXrdyWVqLYXgp/T+HGIcFZXzCmBBd8N8n12HAfStOPOKwfyUNexmOprnkMHAtuBEKoMd2Kspg+DD2JGwBCNMVp1BAf9QKswcmT755z8cU32wYM+f+P0II0/8+xPUJrAWbP+pCN+6HUq4sI0emelWtECoowAYjGARIvAOIDfLymjMXlbpW5QQaEBmy8ctDNSncr599kn1m6YpsAErg5ZcMDo/gIL1MCYyavlk3ftco0ClMCVpfMGJetgSQVbJgLwMnFqE0DZQecVM0AJJtA4LMUwQglytdJumj5nq95Q8DkIf42MFYvVK8XStqP7Fsf1GQBjsvLBCbGaHksskmDC8zStZwQna1tYhOAOkRXNBSpgHvXA+j6mkf1VU2devHUM854wf788t8CFqT5f47tEQ5zCwAYQbF06U2pV165Vfz1b1WeTfA0IhvVQDQFGFGJ+tgViLbKrlQxVwkDVzagHwlojBuHiazxzEQgAocqktCUypEZsQAfVaNRjlSIBCgBTDATTgSihKMuQzHZwMaNrF24svQELlU+E44SkBg3oUiFzIVwlIA0kJQNIHA4epYWD9sCApZeKE0fVK8X/XEL4LIlML2oA/XQJc3kJcZgZfIToa7d2VLpuuKpsi1iAeKncbFuV4vopPu5GTcRuKHwIp4bnDDh6bHnn7+gtrbWJhkNg39/FqTD4CTbQxy+FgBEC8XLL38ttWjRV8VLLwc8O3YiNolMVCTTxKD2EnBtehIx4Qd8CtjjgKYy6tN0JpKfYaHLdTzctnOOUQBlDSd7zRIwMhap458daGCALkDsryui2nVrSmW4LbpVpcLDM8bAmGOSkCS0AFA+G0BKOFJBamAmsB22BZT/p7cYY2TzeA/GUcAG9ACaB+UoXgDRB1B62aSB0ITb2SMXtPKji5awlF2NtNvalOk4JTxZ8VMDUY6RDz2hNyalFhvbO8QOql7EhL2NI0QB3NuVU6feNPuii+4avr+84XXkFqTD63zbox1mFki9+uplqb/97WfiH4vK2ebO0z8oE4tiUIExToINBemDsvIjxllg3LHGRpRzBA0ThSpRrzljOiauxkL1KZUi2+hhVpQ+9KDtRncjOUsK4NmH0hn+TYIRqpBgpFsVMGQ8NhKGO1mqRkJTNa8nnhS3CUY1s4qc85Og1jOsFACQjFtKMFJZAojyGdAkHKko+VpgRhrV/g8K2cwbam4OzLGZWtjsUh1ZKKo7HumsYCp2xlIlcmkj9tflM6CdBJi3IPFoC1zPrB8lSIsnTNhWeeyMD0yfd+rKYfZzG7aHa0E6bE+9PfB8t0Bq167a1J/+9Kj464unCirRXrhzEReNovVdAmDzIynGT1ckyjU8jGvS5epAVCsy2UUIbssA4Ekw9aAhA8HJeCWf+zE7Cl23GpwyFgl1GY/EEHuNwcuLBe5PZr9KNUmwAmoFgHMQjd0LmQlLpcgYJdUkPmeWLJ/5XmbsYr+EJD+XUOeY3IBMD9pVfqPrW/k3E591l+q4m0aYWC5vHKh8CU7YhypYJiIxAQv78+Jmg1OuEaJsVK8aRJSK7cje3cSbB8SKC0aPEqVTp90/7/LLP4O4sm70m++/NHt8FqT2N2AtkKcWiD/77IcTz//118nlKwKcxSQB5UQ1GodbN4jyksC8ea7esypTVcKSGbimvZ7JeKXa7MQMKD1w2bLLD9y4VGmEZgLKLYZ2e1FAh4Bm3JCKM0l1B2hysmw/AFgIYPo5jymSefwAaAEau8tkJVljqk+CkqN7upfdtabZTR7cNa0GnG6l6e7EZFy3jlpm9q6CJqHPuUSjeCb4/VC+dBl7oW69BDwAqhYFdA/KdbzoXrSTIEX3I4FGDEWTJ8eqZ878xJwLLvjNof5ZLV682D8wMFACftfGh6I1EO31Xq+vNpZMlEeHIoFEPIb7FG9nPJXaGgiUrD/nnHN22baEh/os7H17FqSHx852L9YCh90Cg7/85X8OvfjSzYlNW0SyuxtZuuzSE0J8dAg9D4KiAnFOH+HJ2KZsvEDw6ZpQnaAjBy0VG2CDGssE1Ccu4iIC1RaRahPuWkAzoWFGaPpYdwkQc7q1ojKAE7AsYLs8xlSR1CMVLl22pqzGHZ90Wg/qcZjuSe54rQNOObjM7kqmXaFUnCreKuc95RjpYuZx4Jlu5oRJUKJrWS9ycje4s2P4exg3CdKVi4UN+z1UxoCojMXi+DifqQ/HtgNqdAs6QXlR+lI6e+Ybo04+9cKxM2Zguph39sB4C5Ys+XPpwIC/Lh4fGoVM6kkY69RCX8EYtD9s9ng9DQVeTwWGH0wkE75oJOoNwbXcD7d9KDyESqbYkNdTsKMwUPRKVVXlA5de+rEXLVDf2bk40G9ZkB6opex61gI5ZAGWu7T97w8fCv/jlcsEOhYlcaFPwKWbknWYQ8IL9VgMGARZ+0mgMPGHble3+5OY4hUCcMIFWyo2CSPAi+UwdL0WYht+SCTGLgsBFj8zYQFLJvkwuScjC1YqTQ1mmRksC2vUcwYADRwJQ+5f1ZJy0m4ZV5V/VoB0ZlCTY2diksrcJSQT+r0EJjYkd6H3qroUqUUeI55lzjKf5Wce0Qt7DfYNSLdz5QioTU4EDpjyRoHZv34cox8g3Yam9ttxk+KfNFFUHXPMd+ctWPCVA/2p8DwtefHFykFPrDE+NDQBQJ+O8U7GQKdgxE14Xw2lGYxEo94YwB5BjDnMODOUcwQNJKR6pgdAu6JNwrWcTg7jDJaUdNTU1Pxg9uxj7jrppJPgSrCP98ICFqTvhVXtNq0FjrAFqGo2//fdDwy9+toVBQBpAhf7OBKM6I6VTQ2weHHxZd0oASVjlwZtUGRelLLQremjWxOKLABQBlAmEmAWLMDiA0iYFUvIMEs2PVWZhqXkpL6su+G8x2sFSlXvSTexcrXKB1UiFST+TlAQGMhNkvFTupDZOMJLZavHLaGoXzN5iYCUzwCkzLXVWb58IeGpn+Xf+Td8wmnRsGWRhA0i2EcPXOIcV1l9vShHkwU/4OTHMfPmoZA1p3BVb8EUa7sx5pJZs7pq5869ZPbZZ7+0t9O/fv36ot6Wlur+oaHRyUR0XCwVnwaX8rRkKjkxEYuPjCfilVD5hYAmvOdDEphD7HcMd/wQwBln7Fm6odV05sq8ysZI0VLP+ubAy2xmNpXAUlJaGm5qavzm9dff8H2rTN+bf5gWpO+NXe1WrQWOuAXW/fTn/y/06qv/5tmwUaTQOKAQcCiDe5VdjPra2sUQ43qABdyEEg5FUJBFiPvxuRDxQT8yYX34nOAsYKINy0Z0Fq2Mp2o4ZRyoBKW+wGdkxJq1MtUnoclMXoKC7lTpYtUK0VGPGhd8HwX041SNgEnAj7pQjMeoMF0Fq0Ssa5FlMhqo5rWkqgarXF8DlFOjcftciPNOgLQD4ysCRKegw1GJVuEB2KcQtkxBka9taRFhJG5Vzz3mtyd98lPX4GuRJUuWFEejfXWhULQJkJyGG4IpqWR8RjKVGBeNQX3G4mVQlL4hbJtu2cHBMMpph2AHLmhNKBtHQElTVevEKKPfnQnTJUAlPQ1G9WEx81kdH7Of6W4vLSvtGT9uwueuu+66hUf8h5mHA7AgzcOTag/JWoAWWPfssyf2/+PlJ2JvvFlXggYMY5AMU8rkHlycIz19RIzRDgAAIABJREFUog/lMEwcChRCXQGSfkBBZs5qd6dhotSq+o1kHBfAV16sXQ/HLawBKt878U9uQrmOjVuWyUgEhXLDApCEKL7B12wST/Wpqza1YqRKjIv+EOpfoVTLS4MIt6IERaPUADUNYKVQldpMq1AJUA0g48olNKlGOTUaJw2FbhcJAKgFLttNFWXCj6zmGYgNj5fu8GJRDCVahKzjHtwAbMRcpXDrxsqOnf3fIV/BxngsMgdlPZMxxrGJRLwWKrMsHA57qS7DKP0JDaK9IBK++B5QVUrb1W1J2S3DsvKNdGVrJa1sr0qFHD2qXxvQqvsRVUbkxfmqqqpeO2vW7AVXXHHFMvsv5NBawIL00NrTbs1a4KixAC68RW/ed9+9Ay+/8skyKKtpaGFXBNckXZV0pcruQ0ge8sDdm+Ik3LK2k/AixBTUGCs0MOMfOUm3ly5V/dpx3+oLvXQRu1Wp/JzgSteLqlilbs+nUCuVKOEZ1/DkazP3p1mX46C7dQBwi0OtBctLEYKFW5lj0QrTGF/C1OXqdWKhOg6q3uPyB8BQyRK2cmo0vaB/koRvK9X7xLGiEH2DS9duErMIUahTD1oCxpB93InvDcDt7amsQOsLeGVjsUK4Zb1hQhOwRPKPhmZYxjMlMJnsJF3WKi6tHtpurl+Pc0za7a7uScyxqhsZufB/urGEAavZjPy7BCncvHDTNzY1/W7+ifP/6dxzz0W9jn0cKgtYkB4qS9rtWAschRZY89xzx3csWfL7yPIVzWMR32yCCxJVkKpTEOsloY6SbCYgYaqbJEiopSGq3KHmoo3Xuq+tR3coMpBU/lMVa80AmoGlfnbimAbWCiMK3vr7abhqharXpSLt6e4FSOOiFCqxKIBGDFhZe4PBRaOZVYzUHQ8lPN03CDJhilm50o2rFHFMK+MYvsuuRX2IhUZmTBWVYzGrS3u3qIY6TSCZKsbp00B6Zi9L9yzsSNcsF5YBqSQg1cJQtS40yVw6i5g3D7q+VXnCldU4ZMd+ji+XIegCedNQjONlglhxMbwILBvCN0JQuW0dvVC3iO46V3T1woGthmkwWBIbM2bsV2+66ab/PAp/rjk7JAvSnD11duDWAvu3AOcdXfzQr27oXrrsP5LbtgcaoKhGoKl6kF2B+HXWfnIKNSgo2eSdF30X0By3qHblSrcvYUeYsq0fW+Pp3rbKbWvikcZ9mn4v45BYgXWmEdaf6n0ReNyun+UldMFKdaZUKl2/BBwXfjcMeC+Dm7oX25gBoNUzk5bCEt+Tz0ah6SubVJ34WxzbCTHrlTcPHK929foAowC3ATjFEfdMMIYMpZtiE3q4wVNIKErAfcwMYMYuDSyZDESAMnOWwFRKU5XUpHv/Ep4my1jdPkgb6dPmZElLjqpMaGOHoiI/KoUCmI2tFEsJJtKpFDVV5aISIC9jSRGgSlh3w0Xf3d0vtu1sE2vWb0eCEjpK6UfaDWwUKZrzQ5VWVFRsnzp12oJrrrlm0f5/QXaNA7GABemBWMmuYy2QwxbYtWtxcNOjr/5H79q1X4i1thUU4+JeBXVaCWhU4NlHYDGj19UE3ihD6YbVMUUZl2N7PCObCF7XbCqyYbx22SpsKLewUbRxqLI+KLdBzjiDfflAPq4zxDk9sW3USYoKdjDid8y2mLFrsooxzm4s65A9HMF3K9s6xEyuT2XJRccMHfcmx42BsM61hwlNdGnDrepFC0FPKepaa5GF21AnCqHSfQBngjBF8lIM67BGNgSbhFFzi/imBCbnJ41xqjVXPFMqTl2Kk3lDoUp3jOvWqHbj5ubPiYlSbFQRwE1NeRnqegHNqsoyUQ1gVlSUilLcKAQB0yL8nesU4ViDUKIBjJPZuKwbbdndLjo6e9C0alBs3bZbrFq7FYBF/auTbKTgjLpSqb5ZA8tM7IYRjU+cceyxnzztoovQqso+3q0FLEjfrQXt960FcsACK195pbrt1Vfu6Nuw6TORjs5ilr8U4l9/JUDaiPhfGeJ8Xt3eT7p9TVmMVocqOYcL5aPKlJVwoKrUaozJQ26Q0j3sxFnxtTZAdHFbmwjjeQIaHIxG8hOhtBIZxasBKq5/NjoelVO5wnWbblyvncF46mHM9pgZAF6BaH/1DTGDfXg5JBUlVeSU48QYGQ8GgAagOLuRGFRcCUBxijPsg3OnxvFdqmOZLcv6TOmaZSyTwESpiYGmsYdU3KpjU1pNskTHJFDJAaSTqrQ9VE0nXbOo68R+qTArAcrq6goJTgK0DMq3GNCk0uS6BCVjm+pQ0FIR5UhFSHSSZUjYBqE4iFjxzl2tor2jG/MQhFEmE4Iq3So2bG6RdjAlMOk4qYIp46V08Y4fM/a262+80TbWPwT/fi1ID4ER7SasBXLBArsWLw6ue/31T/Zu2fyl8O7WCUk0HKBrN4CLdC3AVk3YsOSFmZ4Gkg4klEvSSeIxiTyEi4GpcdViPROLpDuX7mECdTdg9RhqLlkX2QB36EyUk7B70HKU4bSy312BR5xTUSnnRpUJUbrsQ8JJN2wgSP2nzZfxy87nXhBjsA67D8lsY87sAiAxEciLBQlA6IVbIuIAEMtZZEMDAHsQMWEmAkUATqk0CcxkOnNW1q/K49LJQHyvZ69xMo/1mNJKU8c4pYvaC+jBNVtSrKAJWNYCmhVwy5bDLcvPi9jAgvWoLOFhgwcdw3RimkZRapVN+HF9gpStFtltaQh2bNnZivgoQApFOgS3bg/c3stWbhStbei0RHe845LnDYdy8bJGmBMUIIt308ypUy+74hOfeDMXfr9H8xgtSI/ms2PHZi1wiC3AmOnrjzwyvWPjxhsGdrdcGuvoqEnigkygFuLiXQoYVSA2WAa3IrsWSWWklZ5JADJuX5VYpCBnGicYtSazbqUiVe5dWdaCz17p7BSvdfdgyraUKKLbFs+DVE9QoGdDoY5CKQ7BRohy32b/ppayC5+HZ03HBNxBMbRiDW4AyoUPWbTseZtCg4gkYBPDQIfY1IAqk2UmUJl8HWWtKktNTLmJVpo8Hq0l01m0Oj6rAprqGOUsNVKVqvUJKib8MPGHpTiEJBVmZSXjmlCZeB/EmOiWZZ0uXblKEbLhhepBbDJqvYScjpEqmHIP6YQhru8HnOneZRcpgjQGZd8KRUqQ9vWxaQNaN2Jpa+8SS5dvxA0Dmm5IxS6D0Po196kUrt9fKEY0Nv76kks+/LkZM2agmbJ9vFMLWJC+U8vZ71kL5LAFVq5cWdi+ZMm83h3bPxtq2X1hpLOjWgIVECvERboELt9S1EoWs0kD2wBydhaAwNQvKhcmGWPcnXpibd1EQNWAKhUrQarhMwQQvgZVuhIqFMU3IoH9BbDMgXqcVlcv9+Ok40j3LHKMsf8k50IF3KN4jkLZsUUfgRjD9iKYaYYu2TCUJlWZzJqVnYCgNKluZdasnuPUwN9xwZqTqBW3BqW7XaJ0zeLYCc1gENAEIBnDrK5Ku2ZLSgKox2UDC8YgqTLT7lmlDJXt5Gsqfv2aACXYFETV5w5I+Vrz1DT+Z0clD242OIl6AjXA7S1w7SKbuBetDOWx45jpot68tUWsXrdNKum0KjX7YCkMValMtBpCFu+NePwkh3/OR3zoFqRH/BTYAVgLHDkLsG3djldemd+9bds1Qx1tZ0V7+ppig4M+ZuNyom82tZczt7AtIFyQsrcu3stWeUxc0W5JmSBExcYaScYR5eJWcTqmivXoYt3c2ipaAVO6ccuwDWbO+pFExFZ8PtRncp5PKswE1BzjoWySwBpSdkCSGbOyCxBVJlyzbpVp6mGNu1lnzUp3rcz+UeOQOtNk0OpnvifoGKMMIGu2lK5ZJAExU1YlAME1C1ctk4CYAEQ7EJpK9em2CDoDOV12kglIt+p0QzUNWQ1SAldCVD0TxKrHL7pL+QFSFjHFwqJzdxtA2gWQDsqWgrQtbTMAJb4aiUc7Wjp0ranelsu9q9QxXLyVVeumTpt26dVXX73iyP0Sc3vPFqS5ff7s6K0FDokFqFB7Vq4c192668RQd9/c2ODAtGgoNCY2FK5LDEXKkrGYH4ucBYZ1mwRsEeBaDDdjsDiIZypXPTk4qeIoO9NsPg3Vbkzn1oV5UTnXqBcxTMYzZUwTChgbkU0ZjGtWdgNiPJOu2awuQExIMt2UpDjWytN0Tkon/qSh6XRfwhjpajWuWcYyTdYs1SZVJ0FKRe52zVLJuRVmphtWN0uQzHI1TJBZs+n3Eo7mM1dZkVs5ynpY5d9VkAYAGUuVfY0LFEghSUUPkrfa2rqka9cBqW652NM7IOOlvf0hR+Uq1WtcyuomwIf2jyNHjrz/42ec+YVm29j+Hf17siB9R2azX7IWyF8LMI66Y9GiwI7Ozuru1tbGaHhgzFBv3/hoODw5MhCaEB8KjY0OhuoSkUgJ/Kgev4QqM1IBHgnUQqlcqaA4j2cCqicOlRdj7SM+5xQkCbxmPJNKk/WQqn0es2eRAMQkIEztxibtqjZT17e6GkY4ZSRGTUqFqZodmHimiWUSRKahgarNVNCsrkI8UyYAlaKxe2Ys02TNyuQcxjYJP1dCkIk9qkTmzMuooyRNNnF27DMLsuDaHuBVXY10LrJWuZxUXE507iVI8To5JPo72gHSTg3SITmtnaxvpTqFUt+xq02sWL1FdoLKhLuGKRWqdOWXDI6fMPGfvvjFLz6Uv7/s9+7ILEjfO9vaLVsL5JUFCNhly5YFO1esqO3t7Bw70NM1JR4KzYgMhsZBWI1DPG5MNBIu44TYxYh5cgJvL1Qmy0xigEIEUDTQVBd7dAHiVGCMZyKu6cQyDTglLdMuYuWKdSKoOg9IxWrN3wg8ZsJSRZbpBCAm/1Sh9EWqTHzGWkzCXsYzOS0aVaZRmlkxynQM02S8KletVKW625OSjfpUUxpnu3m1rDTq1ST/ZABXQ9PESTO2YaDKSdcJUg9BytaIQ2IQk623A6SsI+WNCGfJkbPHIF5Kxc7nlWs2o2FDuwNStW0XSHUmb21d3RvoxXvZggULNufVD/cwHIwF6WEwst2FtUC+WIAwXbVqVUl3d3d1NBoaGwkNTkXDg+OhTo8BGKcMDg6WswGCamrAC7pSmpw/M6ZLTZgEZGpEVekMS1301GlUllJdmnIbXZfp+kxxie39lGs2gLZ5CppBlTXrKjOR5SKyNpPxTCpLBcF0xqx57Ypl6u2n3a/6O+7EIJMNK9fdC0ldnxvBmgnQdExVvjIAV5TTcU312hyvnKoObtg0SNGasFuBtA/JRnTtUsVTiTKDl1PNsSF+D/725vINgq5esx+jdpU7mdnRqFMtCohRo5r/58KLLroVWbzpFkn58uN9D4/DgvQ9NK7dtLVALlsAMPNhOrCSzs6WxkQ0Pg6qcTrqQ6dGY5GpuEg3I2ZZA0CWQGV6JDCNW5bxTDY1yEgCUv1mnXIS6YaFu1HXobpnPNHJwI76lHE8qExTm8mEH8LSNDOgWzbIac1MMwNmpGa5YSU8jXtWPqfhpaDKv+usWRdIDXjS6+gMXPP9bIZmnXC32zfDBWxUq1utGohmwFQTmTRmX2AqUqEVqcCNSm+HaG/tkFm7nFlGzSSTlMqf9peTfgOuO1vaxdIVG5GMhBi3bHCvXdJ4qW4ukMiE7ZeXV/RMmDjpE5/73OeeyOXf7uEeuwXp4ba43Z+1wFFoAYDMC2iWdXe3NsXC0QmRWHRWIh6bGUvExseisdGo7awCHItZaiIzZ11KkwpTTjrNvrvM2mVXIt1MwZS9kA0mrikVmqnHNM+y4QFLNXTbPK0yKypYm1mO5gGqx6xqm8d4JiYWhxplwpDOb02rNzoupcLTys6d0GMSfbSiNABVkNVwdStEZzsKtulSFRPDPIiT6YanBvAesVAXTKWd0nIWahQg9SFr1wFpTET7AVK0CaTqVCBNT4TuBinP2aq1W8TGLS2OS5qxWUcNs0kDFs4/W1/f8I9jj5274OKLL951EEc3rFe1IB3Wp98e/HC0gHHPdnTsauzv7xufGIpOD8cis+LR+FSUT4yJxmM1iF0WsTECY5kyAYjF/q5es2ztB9AqFy3g6ST6aIXJ8hc+VKGJerhfq7Z5qgMQZzQpg6pkDJNdgIxrlvFMum39cGeqZgbKBcnXKntWlZ1kBigVfMzHJo5pMl9VmYmu49TwdJSoKz6a4QI1QHYlCbljmHsc3Nv9qPTAnAuvM9a0SlRw1UelaCqne5OKlK5dB6Rw4w50QpECpL39GSDljQzPEcthCFQ+d2PWHKrSTjS5d984qM2rUhjaFZO7J0ePHvPNW2655VuwgzOL3nD8t3Kgx2xBeqCWsutZC+SwBRajPWBfR0dzT3/PbLhmT4zFY3MByglwAdYhw7NYxjNltqxuaMBpwKg03dOAmaxZdvnRU4PJRvUq2yfdY9a8luhUKo41lyyVkcDUvWblTCaAZQkUppwWDLWbpl7V1GeapB51sdeZs4SqC4aOanMh1am/1KDKcNFmADOzCYLb5SsRrdc1rw1AVbwz8y7B9EfKAGvWFTatns0rVxw027Wrdvo2IEUMNNQpOqBIu7NAambxoWs3SpiyvhQ3RLt2d4hlqzYjwSvm6nqE3dAVLmGq5i0tr6honTRp8uWf+cxnXsjhn/1hG7oF6WEztd2RtcDhswDA6R8a6m5sb++dERoYnB8JD54UjkamQWE2QF36qTYZx6TS5LOKpZmZTdTk00plUpBIX6zTGk+VlyiAGpCaGKeZ0USpTMxool2z1WwYj/pM2WeW/XzZXEB3SnKaEeiWgEZ1ZnT5ke5WfcE38UwTB9XAyb6YKc+obmigJGlWCYiJE5rP1fYVI40qTCtFh2va9avOptmrK5/YLb33dsqNCnVkpzvxSL12lLZx75oYqaNI6eLFOQt3yaYM3T1QpMjQNa5dMxMNp3UzipQlMUxIWr9pu9iwiV5bfdw6Zmr68HKqNXaYaqhreGbe/PlXnn/++V2H75ebm3uyIM3N82ZHbS2QYQG6axctWlTV0bGbmbPz0MTglKGh0ByozOZQeKiYakSWnNA9yzlI6Zo1c2hK1clEIK0qjcp0OWNVy1mnJ5C82MuGBpjRhLWZZhowlpqwLrMUypNKU2bNyq5I2hWry0YUg9IuWHc2razbNEAzisxAUbtm5UXfcdMqoJlwonxnYKah6GTMuty0kmMGsK7tG7WpEWqG6oDH+F3V6F061AGoW5tqVe6sadCbpUSVORSYXSB3fLx7gJQuXrhvh7oB0lYJ0hDOLzN1zWw0Tt9jlh1BkcpSI9ws9WHWGDZqaOvok/vM6MermzVwqrXiYEkc7QNvwyTg/23/ub29BSxI7S/EWiBHLcCs2n/8489NbW3dxwwOhk4PhwZPxfNkQLMCjdqRSau6AcnSE913ls0N3IlAcoYVp++sy0UrYaou7rJhOlyzVJJGZXIaMBPL5GfsAMSs2UyVqSeU1tCTblMNULfJ025X7bp1ra+1WoaaTANUJRUppems6dq0AppSpUp9peGpIWqUrqbwHq5c/X21UTes93bpVNB0Kl33pUxdX3UnSmXERo1aNXcHGSClGuUCkEZ6RBdA2kVFymQjPTm721tAoFKpyh7EBCqeW9FW8C3ES0PhqJNAZWzFWCnran1oal9VWblp6tTpl33CzhDztlcJC9IcvYjaYQ9PC+ACWfDcc8+N7unpPKW/r//cUGhwPsA5GrWaATZup/KUpSfaXcus2YzJp129Z+UFn3/XCUK0aAFnNOEUYGjOTkAqYGI2E040jXZ+VJ/MmCVYTWN21fknPXuJYaVpXJCeFzMTRmnRSIASbKbpgTtumdaF7s48mS330i5cpff0lvfSHMEBqQHsXgFqxin9qi6lqy+XaTHp/AiVYs/8TaZbR2R+7la6xjPsfLY3NWoMymQjKEVVR0qQ4twRpOhb3NXdp+pIqUhNdyftWSBU6eJVsVKUxbCTFH4fGzfvwPylO1Rje3MzwmfpOlfTu3GGmMbGkQtPPfXUa8844ww7Q8w+LjsWpMPzemyPOscsgJhnxdatG0/p7e65ZGBw4EzM6Tk2FAr5TFs9XhxZfuJWJO7Jp9OuWeO+JUCTMhm0CO7ZutoqMaKhBvNmlkulSYgGmAAkp/8qyCj7yFCQpsGBvBDr+KKBkzOriVKaTuzP7YOVqJJUy6zzNPFMAxG1SmaMMzs5x7hGKaX1w9RuupOD3J9lvNb7UpsxGcEKqq5hOO/fFpv7i5PqzaYvwNkuXX3AZsdcEUpxD5BGCdI20dXV64BUnXfdMpFT3GmXPX8bMotXxsdjmAx8ENOtbYA67U4rfrnbtGeAfXhLS8qGxk8Y94Xrr7/xvhz7Z3PYhmtBethMbXdkLXDwFuDsLK+//voFnZ1tX4ACPXlgYKBETkwN9WmmCZOxTqM+9Awn6did64qu1Sf/0QcCflEDaDaNqEVSSZWor6uW9ZpUoyrpxKixzEuEW7kYVej0nc1oUpAGo0wmMmDUz3uzRIYqUtJRQ1ZRxwHpHgDNBp2DUUdNGrepg0XXONIw1e5h7Qp27Twdv3QP3CV+0x9n5O6q0+A2oSt260K0EwpNy1+X7NXua5wUNg3G11yKNNYrujVIQ3Dtqt+CbqXo6jtsPA8m8YggpcufLl7CVLp4jeA2qpR1pVDAdPHWVNcsnz5j5qVXXnnl+oP/Fef/NyxI8/8c2yPMUQuwScI99/zoSy27Wr7e3d1VZqYNY4Ytk4NUfFNNC6ZEWDqzNtO9mf47J6AePapejGyqk52BjJuWLlu6bumyTddVpi/1zvaygGjqEbNBqaCoe9JmfccIx2xXqDwYB55piGZk0LpcnxlJQXtTufq8O6A0cUe5GwPft39Oq9GsS+Xerpx7qND9ydJsV7HbZ2xe62eOlyDNcO3irBCkmAGmq6sHE3mnQap+C7rVIm+y9A2WzOJlnJSqlM01MDkAXbyr129XLl5tG3Uzle54VIg5UJtGjvrxZZdddvOkSZM4lax9uCxgQWp/DtYCR6kFfvrTn05bseKtpzs7ukazsbuEp86cdf7h7vEvWENTN3iXF1RcIAvQ/GDc6BFi0oRmwVKUItRsMgbGek3CM4hkIQlSZtfqnrJus8jyFg05AzB3yz2lStOu3b3FMzOzUSX39/4wsNQcd0CaBb+MeOceW0rHNg00NaeJCs1st5LVyUjyry6IKbY731FfVDszpjei04mT7lWp8hvZ8tRs2zlQfRRZatQMfA9Fii3G+zCVWqvo7EyD1Lh2nSQyrVC5e7p5qVpN0hEzeUOIq7+1cgNmiunUN1H0bOuWibqhvawtLSvvmzBx3DXXXXf9o0fpP5kjNiwL0iNmertja4G3t8A999wz6dVFrzzX09M9xpSeZPyD5fXWUWLapWiaI+hEIl5UucqUiaPFlElj5Owncn5N9qVlZqacoLtANkQoA0j5XjUl0Bd3p+TFBQ+tMM3E1KZ0xQ3PDDetcZVm8ejtQKpWVUDJBmnGZwZpLsO4bZQJ0fRfzPG5IanWzUwuSgtdN3T3fd72em+Q5c41PM08lxmjNoHjNK0zFKlpE0iQ9ovedgNSNftLGqTaWyHbL5Ljek5YqFLGSyNw7xKkBGsHFO2St9ahNCacntnGuOplfS+zeItEXV39y/PmzVtw0UUX7bT/ftMWsCC1vwZrgaPUAszQveWmm+7Yum3LV5FIxHRNd9hOIUSqH3OlzpxSjB8zdjqirlLMnTMF7fcq0KcWU5yhtpMq1E9FymnEsLDeU4EUCS0SlGnquRvKq4+VektPMca2e+kSE3eZiVN2sk+IpmOKGlUOsfcOUL1/5+D3cTEzLmJnv06hievmI60208ebeewHC1IzmgyVKiGWVp+ZujRL3rrcz+nAqT7RjmvXlL/guwmCtE10dHTDtZsGqTMO496VclQNRGZyaxcvG3IwVMDY6eatu2TXIza9l2FZ/s8FUz/6/KK2NNXcPOrfb7nl1jtwntNT9hyl/4YO17AsSA+Xpe1+rAXegQUee+yxymeeefrOll07rwVM/W4FmgaPa45ODVWTsUu37rQpo8W0yeOkGi1FZ6GAnHxbNUmQJSxQpmr+zhL53l1LaWKv7qG76zIlUPdoCq8vwupqbPCv1FWGZMtMzEmjjuDQPHW2oYlovJ7ZMVEX+NPszEBzJqD1AaXjrEZxmkvi3hSoW60ai7gvofuLie7tB2AOyLU9ZwhumY3XEqS80TGKlCAdEH0drQApXLuDnNgbU9K5spaVu9kdQ1fvCVKqUsZKY1HOGJNAwlEYvXg3iG071NylynXPGwA1dyndu74CP9sHtk2ePOXKa6+99vl38JPOy69YkOblabUHlU8WePDBB8sXvfzyrTtbdtyCOT9LFMj2FWJ0tfLTWZtzZk7Qbl01ewrduHJia8ZDZSN4NI/XIOWMKtLBqUFl4n4GeY4i1evs6c7V2bXGRZqhDPFtJ5CozpAbPRkXIycemgZoNiAzUOYCq7Md976dlfelTOVROz8bR6FmcC4brm8H0X2fIfd+MjJ65d5dO3TfLEjXLhaZbORSpMlB0QdF2glFOgBFykQiN0g1RzOaRMibLPZKRvkTp1UjTAlSuoXbO7rEG2+tx0ThIXWD5HgaOGlAeoaYhoYRT5944vyrbPtA5/4sny459lisBfLTAk899VTRs88+9Znt27f9v8GBwUZzMXZfa80FVD0rFcJmDDOnjxfHzJosFSdVqWwQL9v2IUNXl7oQpPwb3b3pLNe3yQdyQKfcvNmlKyrcaFzRB3m/7oaX2Y8LhPsFqMOjrP3K7erP9vra/TcH2+mKFCdJ6d38xtwqM3s7GQeewVv5hiBl+YvHzACD98mQ6O9Qrt2BwfBeQKqAnhapKvlMdj7SiUdqujXVMpKZ4du27xbL4eKN4bOMGyU51RozeRFTDwZjY8eOve3GG2++691YI1++e5C/8Hw5bHsc1gK5ZwGWw3z9618/Y/OEDDH6AAAgAElEQVTGDXd293SfAPccrnNp5eMGqGoqD88fQTptvDhh7nQ5nydhyobybEpON64pc6CrlyAlYNMIUTbKdlhmq1ITUzXx0D0gSj64g4bZQk4LVZceTLt20xoxLda4A51F7D6LbiWaAVsXhNPruKAqmS/Jr47dvZIDZZdV3Lw74J/RnlDP/Goa4urzvezEuHa9RpHC7wqQDnS2A6RdYmAAIJWlUa4orPx5uFzoJmaqE4+oTAlM2XuZ3Y/Q8SgUCovVa7eKjVsxd6m+SVI3RXoKOg3T6urqLTNnTrvsqquuWXLAZsjTFS1I8/TE2sPKXwt8//vfH7d69Yqvt7e1X4Gi+oC58KdBarIzVanDrOkTxPwTZsnpy8pKSjDfJEHK2VcyQcpuRlSkjpLUJtzD/epyu7oza93xRgdGGTHOtzsn2WrQhcJspmTFRzPAryhvUKSZlIFoF6fc6tBoVTdMs8eUCbsDv3juD6KZkHYGmHFgeOOA1ChSgjQsBrvaRTsaKwwMhDJBanbrcqebl3K+WO36J0BlIwe8V40aopjftA8u3nXo4Tsgb7bUDQY9DypeykQzP8IDI0eOfOiiiz70T3PmzBnM339x+z+yA/8t7H9bdg1rAWuBw2SBZ599tuSpP/7h6m07tv/LQP9Ac7ohg5reTDUtVyCdPXOiOHX+MVCk6JcrpzHzK0WqQSpjpFqRGpBmX8MzMk2z4peGXXuUqzjlKw7b3C+k8suuDMkwX7Zb1+AxW7w5g828nKWZmg1W9YWMtZ14qgu6LiinBWLWzrPE3/5Pv74ryEzd1V/b444hg6nSYMyq9hqQ4nUqLEJdHaK9rVP0a9eunJTAZSspSvle/0dVSOlYuk48Mp2xqE7lJO5Ytu3cLRvbx+JoJUm3svy/ceOr5KPSsvLQxHHjP/eFf/7nB/d/7Pm7hgVp/p5be2R5bgFOnXb77bfP37hh/R2dne1nIwuzAAEwPY2WulByWi2C9PRTj0NBfQnKXwBSQJN1pASpinmp6dBUQ4bMGOmeyTBpxGZyxlxoNaT4R3cCUCa11GV+r1efTJjsscpek4pc2NeDMurYuEgzUJoNYk1zZ+q1jM1lq9B9XDKzGbjX317Wd/c8uKy4qNmI3jiPXTauJ0jp3iVIIyLUDUVKkNK1i2QjA1J3Da3ZkrnhMv13Vbkxbr5k0wYVChgCRNm7GdPviVVrN4uNW+DilaUw5txqVYrfDXvx1tXWL5s1e/alCxYs2JDn/+T2eXgWpMP1zNvjzhsL/PjHP65/443FN6NE5jr04K10Sl9w1WSN4JyZk8QZpx2vQIoORsq161akmPEF72WyEZ6djNV9ws5tOpey04olDUkXXPcCjYMGaTZEpdtYL8QAbhrQ806kBkMCVBEpuDpRXAnRho52yEwFJZTbmjcLSK6CMYQHNpELbiI8yGj2wF2Juwt1gLBfNlz3vGC6QIsh7P2YXGR2sXHPH2A24c339IYlSFkCY2KkCqThHq1IkWnLjkVvB1J9WGlFysN05p9Vdcdy6j2AlFDu7e0Xbyxbh4YNfcrFK81tJiBQqrSoKCBGNY+868tf/uptgDcMPfweFqTD75zbI85DC2B2GP9vfvPgBzdv2np7T0/XbJVwQnbExawZE8VZ7ztBJhoFWfrChgyAiVKkqg6UCpWKtNAdI3WuDhl6bu/WcxiQhoH5liuPR39X/2U/iiy9e7wyyUW6ZhWZMSJFWLZ2iuT2XSK1BdOBbcPzrjaR6uyWf4O00gBV8UCTdMOSDtMAnuD0wN3twYw3nvoa4R3VKLzjR6sFrz3VlQq6fDgu02zhuBe87vPK+nbSdW8gdZnbKFKoQKVIEc9ORcVQrwJpX/8gYpwHCFLTl1kmeGeWTDFhiSDlTRhjprta2sVSTAQ+NBTT9y0cp3LxymQ1wLSiorJr0qTJH//sZz/7VB7+89rvIVmQ7tdEdgVrgdyxwJ133jl5zeqVX2ttbf1YJBopTgI4M5C1e84Z82TWrgQpWwRqkMoLIa4CBClBm1akaRUlLxJ7u1LsJcCZWV5iuJndyGBvjQ24j/ROMnYnlRA+ARhTuKgn1mwQiaWrRHL1BpFCHC/VB2jCHUnQOS5dTe+MDFzXRp2XTqGsatguD5RNKaDOvQ11wjt5vCg4doYomDNNeMaMlKpVdilisk7GwzX2/V5V9zYQs7Gsv7ljqXsDqUA8s7dTdBCkfYMQ5LEDU6S6ib1pZm8S1eTNFycBZ6MGPMehStmoYd3G7WLdhp2y9tSJhevkI5bDsKl9XX3DC5i39GPnnXdeW+78izk0I93vKT80u7FbsRawFjhcFnjiiSeCzzzzzJXbt2/9Wm9Pz/jpU8eJ886aL123QahRgpSNF3x6Qm7Ch9OnSUWKWGlG1msGRbMLYfaGkmy1qRRYJoz3AdKM5CSqRixUWLtaRWLJchF/5Q2RXLlOJAENCU6OVE/3lq5ZzWS+uehn2z77wqfG54KhS8GydpPKtGD6RFFwygmiYP6xwju6CXcfUIZyxpR9p0wdWlcvIU/XLvYrmzLwXMEN29flgJRK0iQOKdXoPnK+0V2w9uh2xPXUccj2gbptIEEaQUlMT0+/7HrU2t6TOSWe9BCoScCDwZLE2LHjvnbLLbd873D91o+W/ViQHi1nwo7DWuAQWoCJSN/4xjfmrl275o6mhvLzzzz1OD8VqburkUk0IoxkjBR/LwRgMy/AWdmtzuV2T6hmrGngqXD3/7N3HgB2FdX/n+29JNn0Rgq9E7r0UARpin9RAQHrD34UFcX6QwR7RRRFUToqIqKC9CZK772EUEN6sr28srv/7znT5859b4NRye57Gnb3vnvnTj2fOWfOnJEC3UibGEjVA6zlAE3QMgefel7k77hP5B96kmHK65zOyTRSWdNp6b+S65SulqyruBhIE/dpsFIQi2mTRMVuC0TlQXuLim02E2VYayWgxnbc+hOIEGrq71QprL5w6o3XSMm0yyAlEy8Cz3cTSFdLjRRHo1mQUl3EE7de3gqtTnOS41EeSwIUQpACNfAJMdBKl8GM/tSzr8DEi7NLvbCQMkhDBfLV2jrujc033/z9J5544sPrsTu/45MqgfQd30SlDJZq4O3XwLd//vNxU6uyPx7fWnt8U2MdgjHUshmXTnypUBqpXiM1pl3JPoUp591SoUkP6xdkMzSrhjLdE/LKaWgYgQXy/3xE5G+6Www+/SLWOrE9kRgLgA6HXHGzFpiF3XdZwGv33OTkwBbZF4lRAakCHJThOLqKXbYXVUccKCp22kYB1TX5OhpulOBB6tGXORe1s5EBKU16EHC+p12sXrFadAKktG2F9oXqKFduoAmZBVkHBqTqD23hplcQSHWABgpgT0EaBmBW78e/V99YJl546Q3ec6q1eNJIZThBOpKP9pbOuOKEE0741MyZM/vffs/dsJ4sgXTDaq9Sbks1sM41cMfN15zZ37v2uw3QnPjkFwNSKQDl5vrKYI1UigZXQLjLdTpMvkYS/R0+4YGTNc0w62pLBUGSAHrn/SL319vFIK19kumWzzj16ZkmsFwos/Lr8seUxJYgpqhpMLi5TGcbEQfp0bosHJXI5Ft19GGiYrst2CuYtiHJTwDTorBM1pFNBg+zRqrj7ZJGSiDtEGugkXZCi6etKwQ/CVJtCaC8Woi6IE37ndbWSbMlYJL3rj5Uvh8hBJ94+mXx1rLVJuqRCdRAzkdwPGpqau6dN2/+iaeeeuo169xZN9AHSiDdQBuulO1SDYy0Bu645ZpPD/R2/LihvganvCiQ0hqpirNLDke0Zuo7GylEagkRWHLtnxKgDqIMOzzhEoKUSEZORPCuzd/9oMhec6MYfOZFrInCMxTXk9qnBar7Pnd1UsLRaptxrdTyLSb8zLWAtH5ZgimGMvuWt40XlYftD6AeCo9frKEyzNzph2fdTmk+f+LgwZi+on2kHkhhfu1TGmmnBam0HNBZtDytCN7lx96NwZSD2ivNlrTTDG2JgUmXrq2CV/TDj7+A2L4DJqg9zVzkubR0bmmVmDJl2t177bXX+/fff38saI/+Twmko7+NSyUc4zVw161/PK2/t/0nDTiLlByNOGC9ASkJvzIDUo616wIpAlIXohYpgSjBnzEoSbkOgFJs18efE9mrrhP5+x7DXk8plLUqqWGpm06m5SaabFQ69svkJ3KrRGxh865XngLSUVZRcAOZOwkom88X1R89WlTsu5vcl+ppp3YtNx7sokA59eSD24i0UfqH49D6lEZKIAXstGlXWaC9fcGy1rTDka7D5N+0fUrvL9VHrkltF2ummOy8/MoS8cwLr3LwDxOPV8jgHnRKTENDQ/8mm2x8zCmnnH7dWBh+JZCOhVYulXFM18Ddt//p1P6etefT1hc6d5RMu3Tyi9RIKUoN9pEqjZS8d+UnXSMNQercrR+1QAuBQ9om1vNy1/xNZK+7RQyTB67e6K/JkmSy036OxuYre+ad+pg5F6o6AYtaWYrQGYedl/ybg3dL6FiQ+h67fJ32mzY3iqr3vltUHf9+bKNp8/aghhqimrcky2gKoJsEd1JdkUbKgeslSAf7O8VamHY7EDyhvz8OUnbgomQcE68Grbvqra9piOrgHhzQnrbEwMxL+0spru/jTy8Sby1fw1687ASmHMXoJ62Vzpg165tnffWsr46FwVcC6Vho5VIZx3QN/P32az/Z39vxS1oflSAFRAmkzvYXusbbX0xkI9dIqsiRMO/aCwn3nVAjJG0T626DDz4hMr/+PWujDBwVED3q8ZoinehdBl+Re6wnr0RWmTaxaichmjyQVgenneHMAPcNimUUc0GKhtnTICUu8fuTROd30mHYu2wnqk87UVRstakDsWSmkzB1KOqSXa+RcrxdginqdKCLQdqJLSp9cAjSa6TaochqjNbJiHPttafrhETf2Vi8Mm6zPCUml5dnl1Lgh6XLV4lHEdheBmqg9W67pl1TW5uZN3fjT5x55plXjIXBVwLpWGjlUhnHdA1YkFZb064CKWmj7GwEjZSPUaNIP0bpUzR0Ba6WGAkh7IgSR2mUlIIWCm2JtdDf/gWORe2+IxGjKPYS2WwxJyW3Qfl7o0rR4iCt2+J/gE4ZJg/ljY2ifNw4UT5liqiYMUNUzJotyjfaSAwvXyb6vo8tj4CPBmZUIHI1SHgnvncuBPMMmUUAqHzubFF9+omich+Yenni4GuxuiwFy6nfozVSDhNIMAXkFEhpryd51uaVs5HrucsaqcmggqaeA5jKdGwNap8pp6GgStthaH8pBWygn70Iv/jY04uzq9Z096L/VA4MDDTR7bW1dR0TJ7f9evdd9zj34IMP7hoLg68E0rHQyqUyjuka+Pvtf/xof2/nr3EOaRlHNYI2Jre/aK9dWiOlyEYEUoq1qw2gIREdBhSrUf0oBP/Qq2+KzC+uhFfufdj2mLdBFBw0RSHkvEPCUkl+8xO/kCZEARPq6kR5c7MonzBBVEydCljOFBWzZ4uKmTMBUIT6a2sT5U0tAm7LgDhtG4GC/PADovvEEwTslDIdie3o0qWrmUaBKh/1pgMm+wTTieNF9cnHi8ojD2TTrB/EwaYY8yb2vLcMSPUaKVid6Zam3Y4uadpVR6K5W5WkVupqoeG6qM6t1Uzd820JpoNDdG4p1mQJqOR8lBnMrGrPXN/e1dfT09O7dWfn2rqamrp7J06cfPUWW2zxT0AUMRrHxqcE0rHRzqVSjuEauPu2a4/L9HddWltdWc4gDUy72tmITLs1jkbqQSWqicaMmqqi1f2DDz8lsudfIj1yeR3N6F8KWz58fL0Uwh6CmxlFAAHky+sRuq+1VZRPmigqp09HhKFZgCb+zQA4p0wWZdA8yxqbcG8NHoKHq/lQyqRd6fyVi8HHHhbdJxwPbblLre8pGkomJj+G5hq5wS3qoeikgLRkHGNX/T/HiKoPHi6jIrFzkl8fnIN0tVitkdIJMI5GmukR7QxSmHYRoN+AlBJTjNYTAVcr1fMR1wfLXy+13r1s6qVzSwFTcjCi9dKBbD731vKuP7Z39t9bUVH14qRJk57/yEc+shzvwukAY+tTAunYau9SacdgDdx92x8A0p5LcXwaQCrPIqVYu7xGqrbA6O0vrmlX42SdhQQ9AKGbv/UfIvPTSxEPF1GJ9FqoMpNqCR9yxFhoQYAKaJdVW2wuzbGzFTAJnhMnibLWFmihDRJIvMKpqaFhGdMbXfMzQPrU46L7I8eJ4fYOq4XzLXGtNEa4NFNvKkwRq7f6pONE1YckTHktNQLTOFBxIwdGhkbNR6nRP+i2WYB01WrR3k4aqTLt0tYVp6/7II3r/+GaqV5j5ZrFI7wdRu0tJYejweHh/uZx047aadeFYzJQvStK1nmMjEE5VCpyqQY26Bq4+9ZrPjjQ331VTU1lea06i1Q6G+nzSJ3tL55G6q8NhquY7rqmG4ZvmDw7r71JZH/5WzHU3qnWBVUVRqzFoYcw645Yh6v/f0eJpm9/E8BEoHg2x7pqcSFgFhNxRHOYnJ97RnQddwzWbCm4gISx5KgvFtO1U/meNJhqtHudh7RQcuo69QRR9YFDZYAFaaH2K0j/5SWuQEpeu3wCjPSwHs71iQ4CKY46ozNEwzVSmUeewcj7HWIarTTRw62Jl1eweanUbokhL14YC3JNzROOXrDbgWNii0shIVAC6QYtIkuZL9VA8Rq48+Y/fCCb6fotNNIKu0ZKnrsxkEJLcoSuiwkSFo6binHAoav6GYpIlLvyOpG9+Bo+F1Q619iPdWSy4IjpjkNYh6s/+v+J5h/9kKFX/JMmylKuw+w79NILouvYD4uhFStM4AK6e0QwVZprHH8+ExP6H8EU4QVrvnCSqDxkP35hMpeu9uzYBkgjRbtZkEIjzfeLzlVrANIOHL8aAWnCvGtz5O01dTKq29kzBRNMVZAGPjQefk51DU3H7bjbIb8t3j6j+44SSEd3+5ZKV6oBccet1/y/bF/n7wikeh+pNu1qhyNr2g1BKvUZ+0maBdmjlW4hiF76R5G5FJHh6CxQPgDagWhAHfmdvcNNeRggrXvfkaLlJ+fJaD4+jlNadR1gShrpKy+Lrg8DpEuXKgcoqbmZfEWS8xXEkWiuMquJWiMHpOlTRM05Z/AWGRn0Xn7S102JuA5IOSgDBbcYEF3QqtesIZD2Y5+nDBHoap4yXe2564DUbQGzfiwzbCwOSvmnvykOL3vx4hYy9dbUNn1ix3cd8uuUBhkzl0sgHTNNXSroWK2Bu2+59si+vo5ramoqKutUQIYqmAZpjZQD11OIQJgLafsLaay+RjqCWiPhjmg3ucuvFdnfXC2GGaIOkDQg3KQSWpgURUbEA6S1hx8qWn52vtK+wnwUEl3hdzEiAqRvvAaQfkgMvvGG3APprI2aOnDU5dQ3xr2DvKVPNle70KLiEEy33kzUfusLonzODAtTr27UW/U10s61RmpA2g+QrhFrSSNF2D7a72m2rTjVFgOpV6suSFVj+DBVJl7ltMUgrW/+9IJd3/2TEfSSUX1LCaSjunlLhSvVgBB333L1kb293dfU1lRW1tYiRCAHrafoRmTaxT5SBdIGOMKQxpoIQlBQSuBLeHLmfn+9yF5whRiGRkQOMfaR2G8+Udw7tCwfxjFetQcfLFp/cQE8cMlDNe2zLkDVaRCVsLf1rTdFJzTS/CuvIKydD1K60133DeYA/Ce9eTgFouZ79QvfGysCtLvK9+wnar5yKq+dak9eC12ndujXFJB2r1kDjbQTICWNFJ61EY2US4Q0XCeiRJYCmHoOR1QGXixV66X4vba+5cvb73Lgt8f6OCuBdKz3gFL5R30N3HHr1YcN9HRfW1NdUUXRjRikFGsXWqgP0joOah89w7KApMj/7U6R+f6vOOiC0USd+6PBDDRZHO1Lam0qIi5ppAcsFC2/ulCU1WDvZzwcgtN2sQwWyDSBdMUy0QGQDr60SAZvwP/iq7EKqQkt2n198l0JeKpbPM2UwIT2qD79o6L62PfZBK0i6s06OB4xOxvRCTDatJsRPQRSrZHC2YtA6pln9cRgJCB1ihJCV5qMpdmXftbXNX9z210OHBNhAAsJihJIR70YLRVwrNfAnTddfUh/f+d1OLS7mkGqt8CQ164y7dJaKZl2CaRa3ZLCIUVE0GVosoP3PiIGvv4TRAlaFfXOlSlE0lCUCRU6HEom3w+Q1uy7t2j99a9wzie8dr29GSOFZhGQrl4pOo45RuSffV5qpAxKBfJIyd3oR6EVtNjWGG/915tk4EV0FNu0yaL2e1/mY9h4vTS8R7UFg5TWjE3gelojBUjXrhVrsUbaA42UTLtkdg1Bym0RWSctNj78bTA2kANBtba+6Sfb7XzQp4ulMdq/L4F0tLdwqXxjvgbuuPWPB/d1rb0OGmmNBinF1CWHIwIpbf0gM29DQ6CRpmhFXKEUsejlV8XAV74vhl5YrCAa0crMpcKiRgPVBWn1nu8S4y75tShraBwBSHUzjxCyBJT2taLz2GNF9smn+MQSF6SJ1Myar9+doqUqYO6lpxmq4YMAX+XCd4nacz+HwA1k4g26rdKGGeYapBxvFyAdyorete0w7baL3p5+kcUeT3IK0pqjm5K2DqQYmlPHioapdmBi6wHeUV3b+Jsddn33x8f6ICuBdKz3gFL5R30N/P2WPx3Q1b36L1VV5XUycD0ginXHagVSirVbUVku6tTB3/I4Ml8l8rRTaEXD2B+agSaav+u+YIuLfY6VzkIw9iU8/2XXSOHIstsuYtxlFwMszQFIYySKJBZtWZ0hlKGzQ3R+5HiRffRRmHYBUlXqMO5uKCSjpm/1LsnQ4mKV9ToXuLQlBuvTNV/6X1H1voMj5ZXJcqg/BimdAEMgxe9DOdGHScGa1aSR9sHvS4PUj2DMOXsbGim3izLpulVK16qqan+7/W6HHId09Unmo348xQpYvMXHZLWUCl2qgdFTA3fffu3+3R2r/1pZqUEqHY7oHwVl4KPUIGBBWax51Trh8hwouJolnf5x4VUid8kfRFlghpS1prDLJNWEKQI6lb4L0uqdFojxV1wqyloQIzfqqVNIfBX5joDS3SU6TzxRZB940AMpA8tugkliMUU79RCaAlS9PiqLo2BK6h5BFVppxeYbi9ofn8VbY4LjWWTNMkihhZJpl6MbSZD2d0AjBUi7e3oBUnjt8n5PZwuLAX1yC8xIerqrieqsK5BeB5AejXzlRpLOaL2nBNLR2rKlcpVqQNXAPbf+ab+OjpXXQyMFJ6GRwnO3BmuhCGLPMCVskNCtxXf0vdG4HKAYPtK66O33Yl0U+zu7uh1t1HWh8fRXvx2KaWz4ns2GCJtTtf22YvxVl/PJLRIqaeIqdr0YSJFkb6/o+tjHReaf/wxAKmcABWEqaZvIkZ47+MWM58XTF7U7LX5W/+9HRPUnPqSq3H+Wzc9aI2WQQjMlkEK7XoNTdXq6+0SGNVIZItDdS+pu6TEgLzhK7Ewo3JOq066srLl5h922em9Z2UbyPLox+imBdIw2fKnYo78GIPyqnnvuuZrlb718QGf70isqysoaKJZuNZkQAVIEaGAzb0MDfsc1Wjelw769j5IQLITJpPvmMtF/5rcRXu8ltfdS882Fp4cTCQQFSJl28nv3nUP0NYF0663E+N9eIcrbJhQBqU4zrU0jYo4y1I/9l5/6lBi48y4JJ5Uzc3egmXpvccyyxYSobwq2KrqOhiuhq1KhvaVzZora87+Oo95m0kKk3xy4j9Zzpeeu0kiH82Kgo5PXSLu7oZHirFCOi8uvsrg275EOvfxd+keXSgeuT95LnsHV1XX3zJy/86FtbW1w2R67n2J9YOzWTKnkpRrYAGoAsCx76qmn6levfrN1cLBsYiaTnZrPZubBc3M+ogNNHy4bmg6hOj2fy84kq2BlRSWfOUomXPLelWtm2GpSXS6mTZkoxrc2YltoFtfI7cdQVCIGmk72RxeJ/NXXK23MER8KBK5AcQMcaLGt10wtTnwRxJoOXQIIqjbfXIz/HUA6adL6dzai8mQzouukk8XALbfwUWw+SImifi79sjmdI1L2sOu4a6fhyqXRtV2t9OTjRPUnPyxZ51YzbdHRpl0HpJlOgBQaaTdppAiOIUEaOeVVzWiSq6exzp6ukXJ7yjXSR9pmbHTQzJlbrt0Ahsu/LYslkP7bqraUcKkG1l8NPPvss9Vr165tGejsbM2WDU7N9A1sNDQ8ODc3mJ81NJibPZQfnJEfyo8fzA814mSOGhylVUYndFAAcz5WCz+HEDhBmuhIPZSClmEHwUwm3smTxotdFmwhJk0gmOYtLElKkEn3rvtF5izEvoXWk3S4YfXNyHx6xN32onnA2qb6WB0ngKkCaeUmG4sJv7+KD+SOrRf+y6ZeHAXWdeppYuCGGwxIfZiqjDqgTIUpldfRUmOGaP21WQeOdA9OH+vOZZvOFXU/hVaKbTF++EAFUq2RlmECgIlQpkuDtBfnhGqQ+mukvmm3kDaqMyZBmgzgIGuB+k9lde0zLROnL5w3b9uV66+3b3gplUC64bVZKcejtAYgmCruu++++srKXEv7yu5J2eH8RtmBvtnQLmblcvm5g/ncLByqPBFnQjYDjg0AZTmuI5IN/uEnHbZMf+dyiHlL1wHQQTruSkEUsOXzJGnbgj4Si0yK5GxUge0vbRNaxT57bi8WbLcZB2pgqFCUIgpeALNh5gsw6T76dCIQvWkOBql6zmsjX8y4MLW3KeFsKIvtIHPnivFXXyUqcHRaHKSuwI91ijTxpq6jfro/8xnR/6frRgRSDdnYT61p2+/su81vykmJgxkU68Mw39bCg7fyA++BQ5c0AmsQlpfDw5i8dvkIOQnSbLcCaVcvzgmVIDURiPR8wJ3pRByRwrYwBmBlIk62FY66q6xZ1DRh/L6bbLLbW8WKNJq/L4F0NLduqWzvuBogUyzWLfcMAZQAACAASURBVKt6e3uburvXTEZItynlw4MzBjKZuYODwxvn8tlZgOTEwVx+Yi6fb8S/6jwBEkCkw5RzEJIETfqdNE0N0Tw0SIImhYeT8JTrZNrEJ51nSLEs47VRWhMlZ6NG7B1txr7FluYGMXniBDFn7nQxaWIbRz5iD1F1XmnuiutEDgd0l+GdseADbkVLgW9EP39lIhapG1k2e9LHglTKbYB09mwxgUCKg7vfHkgTL3Gyifehfro//3nRfzW8j5Vp1y2HXS1WGfV/RLx5/e4WDZRIxoCR9Ery4H3XTqL2B1+2oQO5ODTxcUGK9VLUVRYeyGth2u2CtQDmfUyYVNB6x7zrxQ/mNonlxGkUVkjt4d4m52bBexin21W93jh+0r6bbrrLqyMp1mi9pwTS0dqypXL9V2uAtMuHHnqoIZPpaOnrG56YzfbMzGfzG2ezmY0gmmZkszkAMz8FwGwBBGugQVYQLAmM+E5pl1LDzGZJwwRAGZIEUDLXWlBKWNKhy1LXoUFNgRYQyYg9dBvraxmWTY11cCyqF60tjaIRfzdg3yitlZK3rvbk9bbEkDZKji2vLRGZz5wrhl970x7QHXIwrG1HO5VfBeZbfX8ggSj3GqR0oHcbgXTOHMfpppDIKqKBenkkog2Lni9/WfRdcSUqjELu+bmk1Dy9Mvg+FdMei4I8MUj9SUa0o5LZvaUZW2H+T1TstC1DX75PmnZZI6U1Ujbt4mDQnm4F0h4xMJAGUgliL0hU4uV2XVh+JUGql2/Noq2CbEVF1bLG5okLN9lq1+f/qwPuv/zyEkj/yw1Qev2GWwOkXb788svV7e3tjT09a9v6+jIzM5n+GVjTmp3JZecBdnOhPU4GKMfhZ1M2l4V2qU2wEoxSw5TgpI30BFKCJEMTZlha26S/eZ2TgIlrLFAh2QiWVVUwASrtsq6uRtQDmg2AYyOg2dzUqADawNer4alLcOUYu/rkF7WPlMy7FIiBgjOQ1srrfcoUmbvgcpHH0WjWRKlFelrbRYijbrWRdcwFkwg7GmnoAg4VU6fyGmnlxvMlSCIabDwHIwVqmeg56yzRd/Gl8kQVhyFuCs6R36ruEz5AOtc2O6FiF2bULJgqSjnfm0fJK/bjH8Ih4MermpHuWwxS0qA5TKACaa8CKZl2cfqOq5FKHMpPuG7tFTq66ddqrZ6Fl0FKE7aK1U2tUw/ceIudHt9wR/K/nvMSSP/1OiylMMprAMAshzm2fsWKFRNyub62XG5wejbbNxc/N4H2OBMnlUzN5XNTAL9x+FkHWJaRdkmQlIBUGia2JUAjlSZYQJNAaX4nDROCk65pT02StRV8MguACUFfC5MswZLMsS3NgCT+UVg/Du1HMXQp7B9Ayf8gaPVPAmc50qC05Jqn/ifhSWugGp78nQI1OSENL3oN2ug5YnipPvyapbH+j2n5qCBxnG/8LpLU0uh7rXPxvQBp+eTJog1eu5WbbWY0spHBdIQgRf56zj1X9F14kTrz1HcRcrPva6cKSSmv0ZfdqE6hnifhpmjk4k09zD9oK8x2W4q688/mg8C1aljhmnYJpKi5fE8PYu3CtNvZI/qhkbJZnyMyyDd7INWv5etuzmz5fQ1Utp4BqSkgVVtlZ8uEqe+Zt+mO945yMVCweCWQjuXWL5XdqwHyjM3nO1vb27vH41zHqblMdl42D49YeMYCjBtBc5wOjXEcNMQGAJTMsVi71A4+cv2SoKnXLeXvMMVq7RI/6W/aLO+tXWIU0tmg1YBlDe/rrOMA8k34RyZZ+t2YYQFSCixfRVGJTKxcq2dIRVJrlgAkaZ4E0Ap5zWiaDEwLVfIt0oBlTCjYZkkbRQQjGTYw8olAVWKGEynQw6QJVz9OvxNIjYwHACra2sQE7COt2mpLPqpNflzSOH+nvinMg6sqloue73xH9P70AhktSH+cfMeeltdsPooK0ci8IVydlOVWKRtQ4QomS7XnfU1U7rQN763VzmHlWiMtJ5AOi3xvj2jHGmmn1kjJwSwGUrdN2OHI/fgTCflNch1V30U/K8oq+hqbJh6xyTa73V6gsUf9V0X7wKivgVIBx1QNUJACrF3WQVNs7e3tmNLXN7BJX1/vzHw+21pVVbVxFvCEZgmtM9sCYOK+fDmZWc3aJUDIa5j0j7ROcvohc6zWLnmrCTRN7SnLa1twymAnEUStgSmWzKsN9TDDwgTbAJMrAxP/yPxaT/Fu8Y80THII4uPO+JQWCuWnnH/0dgx3u4Wz8KUBSfcTSHUIQPopzbUEUAkDC157jdcKce/w62+JzKehjb6+xHjqpgqMgtDUDLRPW6VIXjNmXX0L1nvLJ4wXbVddJqq2pTVCDdJ1hWlajrmQovdHPxQ9PzovOLkG3wVM8VNxyhFyXRfVjCpJK33QtmYw1W9yohHPa83pJ4qaj33AbIOhgAwhSAf7euUaKWuksHqMBKQqj3Z7i24VQ/KEbEho1mUV2YbGcUdtvu2eN4wpQRIUtgTSsdz6o7TstHb5+uuv17z55ptNAwMDU3p7u6aVDQ/DHJshDXM+wEcaZhvMq23QKBuhaVYSKO32ETLLwsEH0Mzn5Rql3FYitU1arzTOPhBY5OjD4h2jieBFJ6nUVEtHH4Jlc5PULgmaZJalmLYyVJ+7ZgnhqKDHAGRvWbtuySZZ/RJGoPxPzHFEapOUH2my1SClv6VDjfpe/mG0TQ+ueHfuij+J3E8uYRCEZk5Pm1R/uOtv8a4l35f8lCmzri4YWXYB0tZW0XblJaJ6wQI+Vi1YpJXJmPSKibLI92UV0EZ/Knq++z3jRCXvcu4NHkt9i9L+bHZQG+QQhLNUyxsaYJptYQ2bzNXlU6eJ/JNPiuy9sIZyQ7k1EuQAE4jKhXuI2u98gYPa00duV1JrpOQkhc9gXx80Upxm0wWQ9hcBqTNJ8PeIBuWOdK4QpGXlFYPVNY0f3nrBfn8YpeJkRMUq1vtGlEjpplIN/DdqgDxjn3zyyaaVK1eOqxgentjd3zNzcDC3cQZbSRB8YDq0xhnQJicDiC2AZzVMreXa2cesW9JaJW0jUaAkk6s0zWZ5Hyb9rR19SNNk7ZJg6XjFEhQbG5RmCVMsrV02kVcsQbO2ljVLgqtcj9QqjIVZqB1qYWnXMrUJVgl5JXsTzh+MAKtl6u0rJh0FTsoBQ0+lo9dFNS35zEuc7jLw2W+I4SfhjMnaUwoDA+6k3UXv5PxyYX11T5s0NcNYfuM/5c3Nou3y34jqXXaRIC30Lj2ziDrM6N4ZUhEg/eWFovvcbyb2xvqTAm0DtWuOXIPk9IMoUWV1dTihpkmUjx8nKhCFiQJIlE+bxs5S5ZMATmwnKmsdh20sOA4OYC2rrBb9P/mR6PkhgluokIymVlQ5TH2pkIH1v/gGAtkjOAOyIE/rgXMUxUnmeLsSpB1YI+2ERtrXPzAyjZSL5Zpubf3INdKkWTcxzsvKhuvqW07ccvt9L/tvyIB3yjtLIH2ntEQpH9Ea0NplZ+fS5tWrO9sGBnKz+vp6ZkPDnJnJkmfs4EYwtU4dGso3A5pN2CpSKU2uKkgBO/3o7SO0pkn7LdX+S9YstTcsgMmOPiRdZNSfCqwrkpMPgbABa5OkUZL5lbRKqWFi+whMtBy3luPXqlNV4PRDgk5qlPLAaP4owSXNfOqCAzQJCqt5eiBllhHNwiFrdYQQyNBF1Vqnk67KinEqct+pfwcgBu+8Twx89YeiHGZCua5auIMmHWtsoSnfRiRblS1IUH5h7qPtHwBP26UXiZp37S7XBxMgDQCZyGMs067WVSH6LrlYdP7f12Td0iqlMzth8ys0vjIK5A+tshxaZTlplYAlQbICsCyfCmgSPMdPwHpmM6CKQ8hJc2QnIKfhdcl4L0mFGPjFz7A++202L7sfMx/QF+l2bFmqwzaYyt2253rgfgWNtIy8dnn/KzT6fgJph+jo7GaNlJYj9NFnekuU7l9hS0Z5ydVRDKSyfHWNLadsud2+FxTuIaP72xJIR3f7bjCl0/sus9nutp6evkkwqU7v7+8jzZL2XsLhZwiaJbaS5HItgGUtfi8jIPI+Syc4AW8nUdtHdCAD9owlr1heN6ItJDYQOEXwoS0ktH+SAxQwKOXaJTn6aM9YcvChYO8EVt46As9Js00EtSxNsY5JVq9HMvtoei+bQgo3X0B5g9ABqeSm1TAVSm2bqgf1Pj/+Xmm97jpoTJssCFJMLjLf/JnI/eU2udUipKiTYYNxU0SJTQfvBpBGy1JljNWCeZIAUl8v2i7+pajdey8E71HbflLNripTfmUW7v+AXd9VV0qQQqusaIZWOW48tMqJrFVWTAMsYYatmDJZlBFAcQoNwb0MVgYZMN6FoGnglHf6AM9ccpHoPvvrkYlRcImV9zJR+8WTRNWHDpeevGTaJcBj+UDmAyAd6JcaaYfUSMmaIvcVWyDKpCIiX8/r6F5nzuSbfWPFkmnVN7aeucV2+3x/gxE2/4aMlkD6b6jUUpLxGiDtctmyR+uWLOlp7u4ehGds53SsNc7PDmRnD3IYvOxsmGGnAYa0jaQes+oqqU1KEJL5lfdeulF9VMQfuW4pHX0opix5LEpgSlMsAZNgSVF96km7BCy1ZknAJO2StpYQMOkedvLBbJ9Nsuq8Tl0qrTVo86hcQyRHIOlQRJqMFlham7MwciPFBPWkLJ4yfVczlRJOpmkR5XtUKogaDVdKxFSdTKcvZadKn9ggnYz6TzubT3qhE19UtEAfqHZuYApBWmlcoARXozfJQAGqCmSOAKwJF/1C1O6/nzHt6ryal5q0ir0j8lLUweArr4jciy9Jk+wEpVUC4GXVNSg7nQjjPke5c6mTDpf4CNCwrxCZ314uur/ylZhTrCw71a9qagoRWH3MkaLmzE/xF7REQGukRiPF30MDA6JTaaRwoOMYy/ooNU+zdEGq2e9k1vu6qEYq+019Y8u5W2y371ljWe6VQDqWW//fVHYAsxprl/UdHR2tfX1d0xGybBZMr7Oxdjk7nxvEySTZaViHRID1fCugCO1ysMx6wboBC2xUH94XR4EJ3DVLHdGHzIDMAOkVS0CU2iWZYOU+SwIlbSMh06xet6S9lhW0v5K8INkxR+p8WqvjNU0dnIDqylWhDDSkxsjgc+53Z/7etpIgmVAwm6g3itbGXBuhotYYNHglbJXeqmV2ShvLLPtY4r+hgeahiQ5AIyUzIter4vewAjnrnMUkh/e9/UMlZWBBueUyc91aEzA/AQvAhAsvEHXvPtCukarypGvJzosTeYzBlLRKrVkqUHJbuxOWtIFSqBLSvqMGqhDZa68WXZ8/0+6PLTQW6SScfXYVtd/7kjQzox3oFB+jkWqQru2ARtotCKS5KEhNp7Vvc2cuQR5GtEaKNquta/rRVgsWnvFvEicbRLLFhsMGUYhSJv/zNUDa5ZIlS2qXLV7c0pHtnYJ1GeyxzNI+y42hYc4dHKagBZmJML+2YQ2TAqzLEHgq1B079Ki1TBlHFmHNaL8lBADttZSmWOkdyzNrBUvSENkrlvZbqkg+pGHSmiVpmLwHk9aUnO0jtF5JsKT9lPST91myF6yljasxGpjq4AWqeo2GoEdNqDVqmDrTegNC9Z3UcBwiuxvmXQ1AQ84zxYXakdvuGqISSE7Rop3DFsFBEuURbTHw9Z+I/I13qSAFEqQy1zrv8kJsBc25Q743ZkrUMNRpuEoes4wu4B+sAhN+cYGoP/w9Ah3ClsPjgW1D7wa/aoI6iIm9YqLw7UBTtUXYAjApZ6+/TnQhYL5XLn2fq47SNYq7u8XGov7n54qy8a1cpWTaLac1Uo5uhAlIJiM6AdKOji6ANANfADLtyiWMhGduopFkl1RWZJPb4qZdWb7qmvoLt9npwJP+81LonfPGYr3nnZPTUk7+KzUAgFUiqk/z0qVLJwzncpP6B3pnAnrzYXqdDygios/QDJhkJ+YHc804UJgCrJfJQAXOqSS8jcR18pEB1tnpRwNTxxIlIQnBQGuRpF3SFhK5bQSOPtg2QhpmUyOZYqFZ4h8HJ2AzLIHSbiGRQQmUOdTIWqthaliaSnWEM9/uapgsjbR/ENtxJafoP/o+/pUzz0lqgMrfFbTD0WaW1TSSYipvsSEqVQqdH/X2dJBqc6FTJ4a7ZNZ9a7kYgFl3CPF1XY9Sq5UaaS+FtJO9RE5NJTldV08WwrVimuAACtoDtgLrkRVw5Gk69WRRs2AHpbnFX+ZOiPxBEuTI+7NYvaZ9v67X/fqSnQMa6a03iq7/PRVnvOasHTcEqH6UPJinTxF1F8Jzd/YMUU6OcBStSp8AQ6fzAKRdazsZpL2kkSqQaoXTaJdpE5sApNxNCpp2dT3gTNKausu22fGgE9HPY3Or/4rc+k+/tFhv+k/np/S+/0INUAg8HA5NQQqaV61aNTGXG5iVyQzMGcrnZ2bz+TlYp5yNtcmp2FrSjAFaj78rdRB1GahArWMqpx4CKZliTbAC0iz5LEzr6ENGPNIQCZbk7cpaZZP0hiWNUkf0oT2Xcs2SIvkoRx8VH9Y61jiVpkAsGcf/NV9KzhFcpSdtzPHC1yAVKFmmBDIi1Eb1SqPzTi2zQhOqScmsURlK2/w6EDIloF8c7U39aaGuSqonAp4Ij5ql5R0mf+Ste9cDYuArPxA4QsROCnCPcatxJIbZthJIEWk9UGvBut5o3Zg8TNHWvK+yBR6wWJOsmCw9YCvZsQf/yNEH12nrC3mryrVK/wXhZIHLkKqCR0TciIH6dqEpc5T86NlLhcjdfYfo/B8ocVjbHMmHAtjXX3COqNh6U3gWk0c5Jo2kjdIWGAIpxmA3NNJ20kh7JUjZT8CZuLiWimLvLAxSt2wE0vprttnxwA+jH+EQ27H5KYF0DLU7RfXB2mVDZ+eqifCMnQpT7DQcAoyYsdn5+Wx2DmLHToRZdSK2lSCqz2CNNr2SB6A0xZKjj4Sm9oSV+y/ptAlaw1QOPxSggAcwwZK8Yit5zZLMrWR6pSg+TQhSQMAkc2w9xYrV20coXqwyxUonH2uaMrqXgaU0Z4YmKG9NMjCN2oDs6SCVTkSO1kl9hK2NVp2zcFNi3QWfeWeQhiNepaDSnS/tfMpgJVCTM+yzwSh2pg7uSwLRrtZ2XfhSEIafXyGyF2NvvbO/UWPBf40yvzLYpZYO6c6mxnJMfnhfJbTK8okT4fWqPWDxk37HvkoKtlCGoPrltXXSPKnamrOjTbteHdmMGpBGeJW+dqorTcPMrcRiYvDtALVAmjDt5u77h+j8+CfEcG9wSHqoMao+V0ZBPM47S1Tsur0BaYU27ZIlgUCKvb8d7aSR9mNMSpBSXXrjo4CpXVe36WYjcDaiLlxdXX8jTLtHYdyNbFYwCmVusR40Cos8uoukA6x3dCxtHhgob+vr6pqeG87OR4QfHAydhxkWUX1y2an4OQ5wpG0klQxDtX5p9mCqCD4ET/KClSCVwdfJO1avW1KEVDKhmnVLZ5+l3GtJ65fSK1Ye14VtJGGcWNYSrQnU/i7biuWBu6FCQcuVCawFORdcmErTJf9Hro86JthYb5DJawgqsRIxWrlgt+loQCVEOt+StN6lnQrpxKINZb6jyUa16iJd3AWtZT7yiz2jA2d+Wwze+6g8DSXy4XpFG5Y3AIK0rxJh/MqVVskaJcyx0gN2vNQ6yQOW9lXyMWX6zWq/ZkxQOxLJnxA4mfFYmASjV/NRCRd9CbVOgZp7O9+lPAPTbv7hB0XHiR8Vw93dtq+Ztwdlonqi7Vnf/aKo3G93Puib1kgrSBsl8y5NejAuu2Habf8XQEqvCcdUMWlJXbGmpu6uSTO3O2zKlCm9xe4frd+XQLqBtix5xj799NMNFNUnl+uf2dfXPwum05kDA/10dNdc7K0kz1h8l2vBPwRjx4kk2GNJEJTQlAHXtaapnX90JB+GJTRLgqiEFMlWWrtE6DsdWF1F8wnNsbUUzQeDnPZbuuZXE7KOwSnBJj+BdqRGsxG7GmJavhibqXzW7hPQSar0NAwdMGrTrnm3B2nGtsyPpp76S2ZBHk+tf0/rOgbaBQWzfpdee/XleBzDwRvd0evUUbFB7X2v64i0miXLxMApXxND+MnBCMIPmRRhem3+6pdEFU5kYZBC8+R9lVqga4ckNkhIq0QyP0mQJaCZuCUOP3k1DYx2AmWLoiZGYa6cvqj7QLIC1qlmI91Dd2CA9MnHRcdHjhfDHR0+vcyIoGKp+6ke6fSfc88QVYfsq0CKZQ6tkVLA/RSQvl3TLvfOVI3U1gNNA6uq6x5smrDxQfPmzetMGxOj/XqxnjHay/+OLh9pl8uWLatF3NhxnZ2rJ9PxXf39AzOwVrkptpRshO0gU+ERO0Wdd9kAMMoQeK5HrDrCS8eSpcHhnnkpQUlesTRuh0UlrVsCgtXV2EaiQt9pc6w5hYS3kEjNko7u0vstCZwcyUd5xMptDepgYCXv7Bqlhp3TBMGM2LoRhiSNm2WNSNUaridgpcOPB3BHs0t1rGDQBILa0U59fVJDWE4SisNQb5h3paf8vfizDj+S1VOwX0dBCrPs0AOPi4HPf0sMY0O/W5cmMWhClbNniwk4bLty9iwZSN63UQfv9cULa+NeUUcAVN1vvJTdSZiur3SgFjb3BiLQA2paNRYSm8VEKuUda9HPPSs6jjtODK1ekw5S9/UYl7VfO11UHYmtQKyRkvc6tFEOEwjrAcZ5D7TRtTDv4uQiXn7x10gZjaqyiuVR3lYYpHYQVFbWPDmxpW3h9M13RmHG5mdkNTo26+Y/Vmo6vqu/v7+5vX3FRHi+wtknMxun3NMpJPOxhWQqTLLTAcm2bCbXCE2xGqbZMhkrVgdQV449tEZJ65hkgtXHd6n1TRlRh6KiyOAEdMYlrUvSv/o67LmkdUtav0RwAtIw6RQSfQIJmW1JE9WANKZXZSaV647OgdAKPBqktiKtJy3Hc6X/u7NuO9QDj0ErOLnDBus88poWqBqWAQCNQPZn04l1yoRTkXzQCGN+t0vSWLRSk5nEuqT7bIJBHh/WYWimsaBID5aPqXag/aN/+JvIfO9XTvlUhpTZnMz5lTNn4Gizy0Xl3DnmNJLwNenLcLZefOylATV5Xb8rZr415fETV6VMT0v3HF0dfnnS2uFfgClMu4OLXhIdxxwrBpcvj2v/KhOynOgpAGnNV08RVUe9W2qk8FAnjZSDMpBGislzL/aQMkh7+vmQeB1Fy/RW3eGKrJPq8luQBn3eVJRMuaKy5oXxLZP2m735jojgMTY/6zBax2YFra9SUwi8F198sb6zc3kLzrucBFDOkuddZmdAi5wDzXIW1iCnAIBNAGcdtMoK6fUqI/mwZyyZZnm9UsJSnnMpAalPJXFPIuHA6ggjJp18sIVEhb1jUywFKiBYqqO69IHQtNFbH9mlnX1MHbAZ1IodCVRpvjUHQ2sPS30vAVyKa2vmVRqjWYd0KlkPXjnmHWAFZlq3XTRIpUlVgrSwFiJlU+IdeiXWe6/WDl0I6GEjE3FRGg4onijoCnDLaaSVc/HtgjTSSUciKz2QIo3sj34jsr/9i382p06bEiQBjviybb8DSOfPKxBMIClW/Pz4QKVX2CdsJfipFIGw+TqZtq2eoFckspn27L8ATQMdt53Lsb3oVdH+4WPE4JK3WEO1E8EUiYMKrCWQvv9gBmk5QFrJIIVWShopgRRxdnmNFCDNQFYYZyMeS+Y/UQ049tbCARksXMsrql4dP27Gfhtttt1r60tebmjplEC6HluMghQguaoHHnigMZPpmtTd3T8d2uV0AHNOhjxj84NzoFVOHBrKTQA4m6BV0tql0iLVvksVUJ28YnmLCf2jY7wAUg6Bp13a8SYZKkyeb0nrluQBS/stOfQdvGL1YdC0tUSbYflAaHKd5xiqSoKxoJdCRkJRHt+lzaCu+NHQ0EI4hCj9rb0EAw4awLFQ1elryKibU0HKeY0JQpUTlr/2mLBQfsXK4CuWGtqRWLgyw57WK8WSA1Lj0auEFt8un5MTDlnZ0pFSm9i0gHOFbJpZN7Df8iPORCNZYKnLOOqIXrvVbzODnzKHfpb58g9E/q774yDl12GNFM5EE666XFRtsjE7nHkCRP8RmTgYzdcbbyOFY5Bj7zEnB4lf49/JlrDt6YuAtGc0OGIis5gYDb4HOIeWvAmQQiN99TVne4/ty36e8BeZds86zTHtlsOqpDVSgBSyoY9Aiu0v8MiXIMUkm5dWVFcxwetHMssyfSfWx9wGxh7Xysq3xrXOXjhns21eTOR7jFwo1gPGSDWsWzFp7RLaZQPOuxwHuLUBmjMymcF5CIE3fzAHM+xgbiZAORka5jiAsJaO77JmWBloXQdUt+dbyig+JmasWrukPWOk7ZHGqOPE6hixBEvyiGXvWNpGwnsuq9XJI7ZpbbeH+ODYqVprk0Ldk3vqOzc8XsIzlKWzBoRM0+xFVIM0nM2632shZuGWDK6tCZDARwKmWvgoaEkpqf5jhYB+V8JHVt1iw9T5ebF8CrRcAw3nHeoaVQ87dWELwkAmyxvku7t7RWd3n5g1Y7KYNmVCoSVZXQCnU6YJs1i/TRvSMg1ropbVJOdQADyEMB3iPfgMZGHgaGRSJJDCQ3fClZeJys03i2qkHm6ilJXF83MZA2oRyDpstWn5CRezSsTMw7ZG0yEc5j76TFSk6DIhNu6K5QzS/EuLHNOuqj3Vx71xiclv7TfgbHTwPtIygDaiNdIyvUaKiGD9XVIjdUHqT0wVUf8lkJoBpnoPuktl5arx42ceuNEm2z2xbpJ09NxdAukI25JMszfccMO2CLS+J9YttwUo5+eyeXjG5lohNKFdZhHVR61PMijpYGi5bUQGLyDNUnrA2uDqOvQdYEnaJbREOhCawt/VYd2SAEl7LukEEg5QwOdbknYpz7fksHd8Eok9BFprkXJ9RIKSTTzqw7hRQdX1pnkLEWV+VWA0jkP6REIRhwAAIABJREFUUOlIXVkoskQ23EmIfuc7qVm6XS/Y66beI2fS+C/LR32/FZYuFDTYfSEX5kILAed6ANJwXVeChv7ZQPSUCs32ZTCKHJ+2QQ4edKhyO07f6MBa1RqsVbXjbMjOzl7Rg319fTjaiiZQx3/wILHPntvTSW3+x+OGxlHxzhlV/rzH/LT8OlO1RR67S1eI/lPOEsNvLE2A1IhOmtRhX+gEHLZdteWW0tko9ePgLQ2oKmEPhLFrPlOdN4awjd9oeyU1ZljtiQvxhjGV4I6kWOG9qUS8dkgjXb1KtB/7EZF/5lkTitF/RVArJBMQa7cSMXf1CTAEUg7KQFuVCKTd6H8apJjAUR/VE2XOSMyoUaAFtWXJTrmcxnEsHRXllZ2N4ya9e+PNd3mgeI8dnXeUQDqCdiWT7SWX/PoT7e3tZ2czmank6ENCVB4CrfdY2pB3Ep7oyBzRhw6Glgv/JJAJgGRmracABeqMS4alcvKR+y3VuZYqog8HVyePWAJgOMwVZMy+STOb1SCVHrk8M1Xf2dNMLGzNQh5Dg7RWvAvbXYz2Gs5iKU01MjlPzvc6j9641ZqkMpP65YhogWrcm/sMiJ0nNWBlBiItGQFpjK3ek/IG3gbE0ZlwpBiEUj/2WHZj7YkOTu7AvzVr4SEJMxrBs7Orj7XOftzHkydAEqtYqD9sAcJBzjX1TaK2aRw8ooV47+6zxD67bx3XSO0cIdorQzm4jnKR04xChUD60iti4FSEBkR0nNjeVCmIoZEi6tCEKwDSbbbyzwjVRPfI7rdJUhGKwTaEowMuv+nVF36lpWmZxbTPQqz3+lbhGyPtFumXZAFoRxQibH/JPf4km9JjNgf7XjqbFfGjz/uaqNhxa7lGqrx2DUhxbYAncl2wfsC0myHTrpyoW+ap30askaYMFnreASnWa/vqm8e/Z7Ot9rh7BOJ0VN5SAukImvWWW/4w/p//fOoWgHRH6kEaojaaj4QqfUd9TAZHL2PtktYn6cSRJg57RyZYGc2HPWLVcV0EVo4XqwKqu1nSa5DygGgHUY4UZf2O1SYJQf1xtVJzEV+7h01ryJr1E5WWORJMmXp9LdJZR/RMw3ESeKZcDT+nkLIoTGZn8usOeiUGFTCTssziwQ59laqcPyiI+N2dNHWyDsBTmkFJJrEuMsESKHkrAa05dTMsewBK0iozuJdO1hjCcvgQvC/Lq2pEZW0Dw7KuuVU0jmsTjTjkuWkc/o0fj5/jRAMCEzQgis/K118TE5fdL/bcCeuLXllluaNTAU+WeY3uNukIerF/i/cu2vry+LNi4LPnimHUgWtZ8J4ijRTlmXD5xaJq+20tSJ2bKF2Ty0LQMeW14AywqxvNqZeRQjZKXNMHZF/307K4TmkIt3USDVVIjKaAtKsLARk+JrIPPuRppGFD8tOo0PK2caIOQevLN52rQCrXSF2QZtB3SSPtRhvCmZEngu4a6bp2GKuRBrnSA4obGnVZXpGpq2t57xbb733TOnfEUfJACaQjaMhHHnmk6vq/XX/OimXLTkWEoAbynKUOSoKY+lRrcz3/04dBtzQ38Hol/wNEyRRLDkH65BF3QkcNQKZW0vxoLZTFqTOLpHs1RE1judKKnnAgqkFKwoIHgjLxKinCAkQqhSoRpa3KtZTkuqdMW7nNqAFk1l2UyTjm3ecC3ayPUiaURsq/OkLXA6knmLXAC1a8IrNqmVXt7KTM2qxV5tn5AifUMCwJjARJ0igJlGSC7cIsvre3H1olbR2CiX4Q7ctaOdacq+tEdX2jqGloFnUt40Rj6wTRgAOgmwDMZmhojQhM0IhDoevg6FWDCZI8w9QWVVf3a8++JOpfvkfsvbMCqZXePkQVicJJQbKr6h7hzBYCqI2ge6OM2I5x7yNi4Avf9WLs6jYyaRBIEdpvwmW/FlU7UCD5mGnXihT+rRB0PGbJG22zFgesn7wPQJWaLb7H1nTQyjRjMI0BMazdEQKVhnhvn+j42CdE5h/3IgaxjSIVDG1ZJzDRls+ZAZAiaP20SRwikKxK5LVrQTosMj0E0k7Rg77cH4J0JB0huEdyspjdg/OSr69t/uBmO+x77dt4zah4pATSETbj9ddfX//CC88egEhCR/f09uw20J9BuL1cJa0zTp7UKnbeYXOx0cwpKvwdTrJwoRQIfdfc4oLUhaA7rectl9okmtJinoetYaRaI3GUO5MOQ0xqge4aqfSm1XB2AMowlS+X4FRaqWs6CupSClIt0hTAjZDSIiMmOlz5Z0Fu8qbTQDakVjmEfXM5noXTWYwkRFavbherKWQarVfiJ8GzG8KLtMoBQDWXByjJyxfm18rqWphg6wHKFphgW0Q9aZbjJ4omhLlrGt8GrRJ/tzSJelgUamBhYM9n2Gk1LB2c2YlLYBWjSRKBtG6RA1LLCpdVTi2mmNbMHbHOYJ/xu51b3wFfANL8nfeJzFcRrB6TjkLqMQWTn3DpRaJ6p50sSLV2nRhLDlS9rBa57tWLD72YiTYNmv8yTHV5UvKe3gzFxCq+zwyIjk+eJAbuuMsDqU7TXYqh9c+KHbYU9eefjfjECPiPmxikpJHC6oVfeE9vFnF727Hk0A2g0ligw709jbRYtiKyMK6VugnRJK58CId7n7DFtvtcMUJxOupuextVO+rqYJ0KRNrpE088OHvZslV7dHZ2HYhACjvCW3fm/nttV7vdVthbR3LfNUZJmnjv8DQ40kRZG7V7yQzc+Cn6zqaZun6lX6O0Rz2b9GaVDgxlhhyQOlJBBl6QH+tt6x5+LGHK5XBAmuqpKxOy2rAql36Jfi70/LVChbbJSW9n0irJdNXZ1Yu1StIqyVOxW3TAY5GuIfKTaIOWuGLlKrFy1RqRhwm2rKpOVNU1imrSKJvJ1DpegZLMsONEM7TLBjpdA0KqDmvU1bUwtSOyUwWmSUazlLUFJyFrMk7tOC7/9CQGdfr6c4tF7Ut/h0Y6X6bjM0K2SNSUq9rKe+G6D11thJDvdWBGIL31HpH52nm8H7EgSBEScPzFvxQ1u+4qhmEW1x+TWjRbaeCU+UgCP5YFhcVE+jzg3NKojmsrywA1krfAzhEMVefbIuUqqHknOgoSgw9F5/+eJvpvvEmeihP5mPkJ6rnq3fuw1y7vG8VHe+1KjRTX0HGymChajTTDE0zX0XBdnY1kf3Q7ZKwSpDWkvrH1ZID0F6ljYpR/se6jcZRXyLoUj6CKszqnrl69YsGu28/95oRxdZuTGTb8SEFhq1qJYiNErPOP/6S7lqOFjRYKbB4OFZagNf3ZpCtw6EZrPwy3hBhYeyZd+4xr2jUDTQM1Mu60qUwHi5eOUbKseo3WdewhrZIcewiUHfB6JTMsaZS0fkkmWFqvJK0yD68eKJaoWgrgXSsqoVVW43zS6c3lYvWKZSJf1ybm73WoaIGnacuENsCyEQO+XtTC3E6grKyyWqXOi8qVaS7HEu3Xd1D3VI60wUTfkUb6+nOvAKR3i713mp/wpE60ped+4sM7Cp4RdFzdgn53xF90fNotEqQajtEJGy1lYLvVhF//UlS/azfeuxjiys1GxPpuxkGiDB4M1XhRFerXawS8zg0W6MnWKOxw5EyAg0eLOSp5VW8zULhFUHedp39W9P+ZAmA4IHXerfsUBVmp+djRoubU43nA6L3e5LVbQWBlkCKgBpmLaY0U44RNu2qXgOmqqZaD9Kwm+6W61xEhdAUgPXOL7fb5/gi64ai8pQTS9dCsixYtqikbeOOvw0O5A+U6pydOnDXJ5MuMty2JGA0XluphKlIGaZDab30MSg3UyCu+zc2RJyBZIQ1pLFMOYWpTsY5GRiulV5q1WB2k3K7FkiCi90gTrNQqabsIgbEDgOzAlpG1EAC8XQTXevtgfoUgyNA2Iu0BW0lrlQBgHXnAkgkWa5VqnZLWKsn82tQ6TuT6+8Tiv10mXn3xWTFh053FEZ89E+clwtROdUcVwZXhlDkUwvpvfb/TLvyknn9EtM5oV5JKuwTp8wDpiwTSeWSJ89omClI1OXFlloFhZOQWlpMBjlyq0hrprf8QA1/7MTTSYN1TTaY4syTEcZrL+It+Lmr23LPo9hcf2P6YkH1sZNfSNE5vLKTBbx2hmM5B1+EtbOkYyfU9KSIWHaDr82eKvqv/yM5GsboyE2F8X0dxdo/Ynx28KCfUnyRIlUaKPp3DGj8d7E3jqr8/AGmRSXe076pxHfRUOYgCkNbWN399qx32OzstndF+vQTS9dDCS5cure9d88LfEK10H44h63y0NhqdnbumVgNJ+bAVrP4I8BwhjFLJRJR4MB1cP2dn8Il1Vv2M0U5JrfKwG4G33fOpt/RQXuWpMXa7CK1FsmMPNEjeMkLbRKBd0k/SNnthgs1ksA8TpIRfjxgux+byKrlWWU3bRbBOWQ+nnkbyfmVg4l9rs2hohgcswhvSWmV1DQQJrVUqQJIZds2SVeKhS38qXn3haTF+s13EEZ/5HGufGqI+UKPFtWXWbeJUiZ6oRIHqNryufgVS6hdvvvCqqH7+LrEPgVQ1ld/W/JdKxWlTk67bF4oM3aA/JUW/nNywHgZnl/wdtEb6Q2XaDSDg9Kmyujox/pc/E7X77ONrpKnZ8SFj/1K/eflUaIwAlrt2SDmbREjl5ITTy0aCru6ItRPPSJni2mlaelQ4/Z3qpHJ08ySk68tfFX1XXCWPmFOfEKi0BFBG6/PnY+vLdltIT2ncxCClcJ46TCCSzPUDpLDekEbaBy90CiHqbX9xO1vcXJCQhsk1UqfSne5YU9vw/a13PODM9SBON8gkSiBdD822cuWzjd2rV9xUNjy4R1IjlXRLCAEFvcQajRnG1EtlTzVmQ9OHbbN53rl6kLplCsyzCZMdaz1xrZSTYUHndxM9uGit8o03V7BDj94qQnssaUbcQx6wrFXSXloCJcKZQassZ1A2skZJHrAEywbaIgJtkmBJ5teGRnzfgO1B2IRO24IolCgDUMkgWSfJPBOs1r61SjwMkL72wjNiwua7isM/81nWSLUgdoFqyyfLqYrryz71lfc2NQFxs5DIjp7kqGZkkL74qqh69k6xL7x2scNPznnChHUbhpMcXfYEZIrA1YVNWl+n7S//hNfuF78H+2DWuSt4mDRSHJk2/ufni5r99wtMu2mmUb/vJOV3yhop1bsLzkQ5/AtxJ6RCwNTt7ZHclN2kF5WQ1toiB0gASYq2gbXmYewrHgbchnDm6HBnpxhas5ZPexlctUoMr1zJHrv5xYsjkwCZJ172AHArsOWl/mfniLKJOONVzn1UeFBsmSOQstdvGUCKoCBGI83IADAUlEGXah3mYW5XMWMtDb5It7qm/qc43Pu0tC422q+XQLoeWnjNmkXNncuX3FJePrhrmjOQve5WuR3EgbghESsHQCCh5YyVRpmUrBqkPlj0iJHps5sPP0h7UZUA4V+ckYX3eI4Jul48kPrPPPXsq+J3f7wNjj2rsV0E78GeyorqelEFjbKmsRVapQRlIzxfG+EARCZY2lPZ2AKnHlqrRPQmXqukwA/kUKX8rUyRjbnYz6pv6rMNSHW8BiB96JKfitdffEa0bbEbNNLPwitXxeANZJ6sS10f5teEUm7eYOCmhJyGW7KZ7BK0C9KXXlMghbORMtv6cxg9cXIlnn2pkqHW6rBOozcEltPxCaSPPC0GPocj1DABCuZN1sxPDYM16PE/O0/UHnRAAqQaTabrJPKn+2Nk0KmOaR+Rv637WqoPxsS4Sqkzz9LD40V1Ft1JdNdnSAJQmHAQJId7eiQk17aLwdWrxRAgOQRHt8FV+H3NGgReaBdDnV283WV4AMfTwcmI15Z5dox+mVgKcjol9SvcW40zSGvP+Yw5bF0vB9G+cxO4XoMUfgXdsPqQRYhAypaqWF8bYd/xZVDwkP4T6VfXNlyy9YIDPo68hTG71oOEfecnMcLqfOcX5L+Zww6cF9rR98otsNfsFNdILZV80KZ0TCOglWC18j6x/mk9Z7XJ1Up3PeDsOqzcY0n7YBHekIMQ0N5J0iDJ4Wn+3Gm81zX+cR2EZL6eeu51ceXvbxL95Q1i9rveI1omTWWtspE8YOGUQk49NewBSwEqZOQ5b/IeaMLRCW9EWTa1FswFqJyrCaQX/wwa6dNi4pYA6WclSF2Trvseo+kq+RWT/S5I3aZhRsaZZ03tDkjfevlNUfnMHWKfHeeyRhqDKE+OXBUivC2tddZ5JMv2ZDhTZKPnF4t+xNodxj7EgF7qjbKyy7Anetz5PxR1hxwshnk9VQU3iL4/BkNb0clHIqCNAdZjpZ4JuRj3r2k0yYlI5Ds9i6MABqTFESQHCJK9EoKAoYSkBOUgQEmQHDKQ7BUYTGKYIIk6KSPY6lmP6vB6e5pn+igotGR9UzK1Z3xCVB97pIltzBNjNu26IMWrMZ47YR3iNVI45FHgEOtd77xsHfpKcjLvPOyBtPHqrRfsfyzKSW7fY+6zDlU65upmxAVeuvTFtkzX8tuwRrodxWSN2OzkEA4kuOmHLiidt4brE0bAeoLEwlYHX9ChCzkIAQaX9YKVsWApEAE5+GgTbC9mr5vOmyH+58TDoHBUO7ZkLYJIttquIve4CfHEU6+KK6++UTTO3loc+tkv87YRHe9cTuRlwArX+qUn+FzMUKbFeqMDKvdZ91ZdLwzSN2HaveRnvEY6aSuA9AyAFN65bj6MVq7r2qtPJZCdF7hco2+VMYBv1E5D/IcLPf27B9IlDNK9d9woatJNmqtdqJo3B/1SzyaSgHCKl9KXFRwJpEuWi36ECBx+a0WKlqTqBabE1h9/X9Qd9p6kaTd13S3dfMvdwGv3EKa2XH73cO9LNqC8Nw5UT+XGLdnHnxDZRx6D2XU1m13J/EqQHCaIksZJB52TyZtCfXK0IJ1neq/8JydkPmTC/BqLgs6adyFsIpr0wrEIgT7qf3KWqNieYhtLZY+HFEdP09GNsMaKDDBIWSPFGilppIA6hwnUSatfjEErpVe4l0cM0pqGG7BG+n6MwcwIkh11t5RAuh6adNXrz0/t6V8JkA5uqfdgeh3QzKrV8I4IHBeSJkt6BARyggQuO/ZgHYa8W3sRFJ3ia9L6JP3jaD0U2g4zU7rep9YqyfzK0XqwVklbRWoasa+yqRVrlePFzIacOObAzaFBVgdrsjrPVjBJJ6My8fhTrwCkN4nmuduKwz77BWh+0mnCWMWUnJEj3xGYbnkiPbBQp0zTWpntCqSPXHoBg3QiQHrkGZ+RGqnKvtFAI/D0wBNkwoUnI82BZtTxiL7X7Uc/oUEsW7xEVDytQeqqspxiwsHM00zlLUbRMV0jUVnuBSWpC5TVNBgmVwOnnysGn39ZHhStPonk4Sk67offFXVHHuaA1L0rzbs1Zlr2Qee9K9REUzRT2yvToKk6pDPOQ8h2nP0N0XPRb+QpRgZuEfNuIimLzmifTWZJYTBF6IR9jgIxwMGo/ryz2OFItpX8oY9QlGECFUixJtvFGilMu/B8LwRS1Z1SMmIvWzlGL7b9yXuQTLs1dXe1Td/m0GnTpiHG5Nj7lEC6Htp8zZJFM7p7l95eJgY3ZTMq/mejBcnpqzUpBa47mgySBEaZHeLDuikOrIzYQ0HRTRACFQeWoEnXeF8lQtuRB6yM1kP7KmVYu9rGFgYlbRVpxF5K8oJtQEg7Wqusg/m1Gs4jFAav87G7xN4zcwakPGY1fbRQVXlVWRWPPblYXPWHm8W4TXYU7/n0GdD8yCtIzZjpWWXKNfDTAj2l16UqNClCXSfDwFEgXQWNVIL0GTFp610NSHV59DOxd0WZpIiVwJ6CWkHTrn6W8qZAKp64Vey381zHqhvROh1I+4BN76yF686WzNVGzFW6CCE88KXvi8F/Plw49ivMia3f+5aof/972bSbfK+pYSn3U0DvXdeQdGZgxgJCFcyaWAy69loIR7emvO8cGMn8lYvOb35bdP/iVzgOLLmsEXuWrul/9j0OaJyXu+WU3UFKB/85Wzw330MAac2J/0/UnHaCv2xN4wgJa9MujjHjidoggRQaKckEskIxSNnPIOjE6yj1raXEedBNA+lXVdXeX9My56DNNtusez2I1A0uiXWs0g2ufP+RDC9f/sJG/R3L7ygvG5qrAzIkghw4Xi0GAMgdRevh0HYwH7FWSSc4UBxYOoaLjuSigOk9OKZLh7ajGLAC2zk4WDq0ynoV/5W2iUyYCMceBc1xAGVTM9YpAVSYa2njdrnyftWVwloVbJMULm/tg9iWMRsghTOJFt4+SN01UikgH3n8ZfHbP97C+zUP+TQ0P4CUn8E/vSVF/63f6ULVyBMN2AKt5XZUTwgriGqNdNUbKyVIX3pWTCaN9HOf5jVa8/5AkHrCXmsjITW5RuzHlUuu1uk9pmGoNFMN0uEnbmGQum3gpJw0+QZQTVZRcgiPFKphm2R/cJHIXnMjx95N+5BJsfU73xB1HzhKaaQOpE3dKvy4GXEgyTBh7khIDlNYwkxGDPf1iSEypXZ0iMG18HDFWiStFdQfcbgox6TPVk7EVOxzVmXfdiwvly4PkH7n934oes7/WUq57cRX96J4/cZBqieWlCGj7IaVq2c3Kl9GC8QBF3x02u4LuK6NQ5QCKfkzVDka6SDMz10UuAQTbAIpxYxOgPRtSHwdh9sfROovmVnIl+rH26ZttP/MmVuu/Y8I3XfYS95Gtb7DSvAOyM7KN56Z19e3+k44rM3iNdLAiUbKFzmoXX2UghPcfvdj4tHHn+MoPrS3MpujaD24EVoinyrSQKeKjBf1pFGOAyjpp4JlPdZPahtwD4LjU/zXCloL1A49jjbk5sebIat7cjmA9IE7xL4bDTF0k/nnkest/VI6DwOkv7vmFnjH7iIOOZ1A6nvHpkI0BrOUdjQdVMkpnf9gQqyyjDVSAullACkCMkzaenfx3s9hIzvly1Aj8quXWDwjBpIO2GLmXUtIu5bKkCeN9JW3xPDjBNI5xYHpAVSL4ZF09kBrkIaOwh9qWwjl3G//KjLnXeyv5SeEPkD6ra+L+g99wIKUnucJlOwn/KEKo6D22sMVyw+03jjUQR6utA0Ejju0FYQcd+h3XCOADiHUIwGVPFyHANeqTTYWE6+6XJTjQHEK1u61nuFkfCbGOQkgpRAvk6E/ANLu834qun/wY3vAtmGi/EXbk7yYZcXq1BnpnGuvWfQLkp1S3zsMbbRy+y1E3Y/+T5Rh/7TuMNppiX7qNVKOboSBPwjrVTeHylQgxVpOIZCGuYh1EgN1U2FOWczEE4HrK6qfHT91o/032mjL5SPppaPtnqLdYbQV+N9RnrdeeXKTbKb9rvLyoWkSpFqSuF3VOhvpSqd9ln/8yz/E3TCnVU/cSLTN3kQ0T5yCf5OgXdJWEQQlwPFbNZiZkiNPBZ8q4ggNo/WQtFRjNSZTnO+88qvnc9lh0f4Q9jfORkxPeGXa/LsD3dFI1Vh68NFF4vfX3gJg7SEOOfU0gFwLVF+m+mY8vwUKdUBPofFFqG/qUlofCU0C6UOX/hwgfUZM3mZ38T6AlAGvZbBbP7GXp2mjemLi1E50bVR/rzVl0xXKxIrXluG4spvFfuRsZPoIy+p0U696SSRbVrSlVqIP1YJ1jb41eO9jMO9+DxCDv0hAX/Msrrd+42xRf8wHeZ8kOeHobSDWwxXOOvBwZccd8nQlcOL8zWHspxxCYHWsQ0ALzdltIFo2G61VGUCxvFE5f55ou/IyUTFtqoWJ6ZYuFlUOg0ImwKmeNRNarAf3XHCh6PrO99jMayrVUR9phZ3MsfoZw484vw1p3KzQ3NgdTWmjQLczWbRqTj6OQwMmtsDRxAVygOPt0j5raKU0IRhEndLWF9JKKXIYWbvWn2k3KIAznih/yMPi1slzF86Zs8Xr/w4Z+05PswTS9dBCr7322OY4VfcuaKSTdfSgmFbHla0EFP1OTkDX/Pkecf8jz4q9P/EFMWeHnaVGqf6FtEg0ltu3I7/L9wUFdAe/AlCWQPrA7WLfOYI127SPX7Yy8eCjL2If6a1iyrZ7ioNPPZWDvLMs1Fqxen9avqOdLyKc9H2Jn3TBTCbkutHK1wmktEYK0y5AetTnFUgLtbMn8fwbleXKYC9cbvKUJOdRvW6rtVbK24rXlgOkN4l9d5wdykZTEAvMcO2UEjci3HlTpBa9OlSVlOgIsm+Yp8lz981lov/0r0vPXe19rrqQvo9yULffPqJizhyYXlfKIAPk4UqQxHYRrFMwJDlmr/IylXCilymsGbOCzbtXCpUv8pCtxHvarrpUVMyY4QHFezKQ8aZUiXrwxwM/Bk2851e/EV3nfstaXfRtuIHQGng1mLpPDC1c8Cc8qrzqCe879XBYA7K/YU144gQ4GSGa0eY4CCM84ICrEnuv2bSrwgTSGinA2cMHzUuNlM7ZjYLUGZdpEzRdyKhGmhhLpJFWLRk3btb+czbb5sVCQ220fheVZaO1sP+ucr25+JGtB7Pdd5aVD7cVBanOBAYCedZdfd3d4uEnF4kDTvmqmLH1NpA9cssIT461IHB+emVwBUUAoFALDAUVp6NBmhkWnQ/eKfaZA8FFsTsjH1su++UDj7wIjfRWMW37vcW7//cUOGtYiJr3B/kyS8UpjRGaIXW+6Sf/HqanyqGdjVYApA9eIk27U7bdQxz1uVOlRpr2CQRaCEotGTVQlaIpU/M0SXPJSlNVv3r9dsXry8XgozeK/XYCSD2wJfeO6mK5Lwoxmm6y1cCKtmTiojHLYmlh4Ms/EPn7HqXDmuV9Ciam23LGkJMIJMPtXX4ZfMiEgUui/RPvqJg1i0FaOXu2fKczEbUFsY3oC7TYdb/ByaTdc+nlouusr6vkLPx4CEYlpA9IVU3JSSt3kbiIddOV7apDNuIZmHWrDl0oav/vVMxsaTwmDyJnjVRtf6GYu+RpPUQgpYPpWSPt57jWJE94W5yuLNWJbAkkNlaJAAAgAElEQVQKxjVTEz5X/ZR9wvsg/fLKqlWt49r2n7vprk+ljrVR/EUJpOuhcV9b9PD2w4M9t5eXDY9Pi2wkB5tT3RhJZH75/Z/uFo8+s1gcdPrXxPQttpAg1RB1KJKACF1w+rf+3gxq7xcLIX8AyDQGBoZEJ62RYvK7LiC97+EXxDV/uk1M23GhOOikkzArlXnXjkZaELudLCqYAph5QlsJMxeo4fcaaKyRvrZSPACQvkIg3W5P8f4zTuGzQ72P2wxONYZdwdU2vfVQRYhwNu8JK0pXUVeDdDlMu7mH/yb232VOohnkhWIevJHOGptY6IpPVFRU1ts1UdRf9le/E9mLr1EzOXk/117Ke3wA4i9N+yCruru6YW9iY8VLj0yGM6axabdyLurMhbfKUGFwxjuWgQj9ApD2XfV70Ym4t54zk1PuZDXGt70UMt8mgKrq060u7i70n4Y6UffNz4vKvXb2ymw9/7VGWs4aKY9ZAinWoxmk5G/hgDTmtavrrahGmrgBF2gQe9fRTuWVnQ0tbQdusuVuD0V66ai/VALpemjiN195ZOfBTPet0Ehb0jVSJY2UpKGK72GQ3iWeeP4NcdBnzhZTN9vEnFMptQRH8OnfgxYzfwb3hsVy7zM5UYKeQNr1ICLuzJMnSsQ+nkaqpOK9Dz0vrrnudjFjpwPEgf/zKQYpB2SgvETy76bL+SkCUL7FKZdb9ETH5fFN5lMJ0sXY/jJt+73EUZ8FSEON1HlYC/hEmR1tM82cOxKQaphSYVe8vkxkH75BgVRlwqG1n17MtDuyzmonK5HhHbuktTw0Xv7eR8XAV37A66QkuFVz2hentJkHmxRV2a1rU9bIvSaLBNKpU8SEKy5hpyMOhmC7jTdAbLFsBmPXEs9jbbj/mmtFx+e/yOnrZ9TOY/s+d3zxm2VpYmZfDVSdFt2TGjcvaA92MtpzJ1ELkNKRdYEe75jiaQ6AyEYKpGUAKW1H6oF5nQ6J6MXBEBmY2GliHotLLevBasFpPct2T1crddRavkwT6IreusbWQ7bYZq97RtZLR9ddkWE1ugr4nyjN0sWPvCub7boJ2lhTMgRgZM6n+mFXVz+D9OlFS8XBZ5wjpmyM0HHouWY5KQbNAAKuZAlhmQCXuqBllxbyA/2DovshBAqYR5FSApDiZpmulCRmFxwe/ueDz4s//vl2MWuXA8UBn/yk0Ug1SAualxUkY+1jBFBCeMm7vXLq6g1B+vzTYvqCvcX7PuNopAVJ7Ocktq3F1Uql+LAfJU9k5tQXfL+arNAXK99YLrIP3SAW7jzbLUUwuY+Y2kziKb2Zy5XsLMnBrTPnf2PaidZJV64R/Z/9hhha9Dp7seKKn3ZKmyT6WgGY6nt11Zg3BM+Ql275pIkSpJtvZk4+iZYrAXibUdtfgnJTRtDf+//8V9GBU4L0vli6y4Wwrl7Kp7ZtuKANWyUEqVvesJ20cmf6GwKi1J6Fdf2D9mZtNN60smzStKsC1wOqtC7dSycuQSOlQyMoshltb0sc7m3qaqQgdXt6UNHqKzhBDtTVjzti8+32uvU/IXPfae8ogXQ9tMibrz6892Cm6wZAtLGQaZdf5QjFzq4+8btr7xbPv7pcHPK5b4iJ87B2phwLog6EBSCaAIwqV9jA7sDUQr6/H2srD90u9pkPz2A+asUXzJ5JSYkYevYf9z8jrv3rnWL27u8W+3/849BGfbO0m0xi7TPS8zxAKmFmoBopD6epNUcD0hVYI/250UgZpFojHQlINQRVWxlOu9dVXly+RbVTBVI27RJI31wJkF6PNdJZjqjWBUhYywyRPYemJC8t6txKLlS/ps/LCrR9Fn/D0SXzw9+I7LU3yTB0HiFdvNgv4tUqr4btHmCZ8z6ctthLGmnbBDHhst+Iqq23crbbyHcncmPZaXuLN2aSA4gO1e6/8SbRfhqCwsMDmZ141GxI5tV/C0PWY0lchOr+4ELYu+aka/oOrQljz2jtt6CNNjfyLMxfDnLqnPKpQFpFJ8BokCI4vtZIBwBSDhHomlQi9VFolTShzWry63Q0SMvKc9imd/TmW+9x3XoQqRtcEiWQrocme+PVRw4cHOj8M2ZldQmQetqE3/s6Ogmkd4kX31gl3vP5c8WEObMYpAmzqM5jMBnU0sRrRPcPhotfQI+RSob39+VF38PQSAFS8gT0hZT6i4WUTYyKdc99z4g/AaRzdj9YLPz4xyB4A0cph4IJYZsm6ANh6CSRyJdXmxqkmJRI0+6zYvoOSiMtYNqNNb8RbJZxXkhA/UzCMclJTDc7a6XsI1MmVuGs1MyDf8X2F4BUMsx8PBCrhL2u4wFNPavqysApBqQRjHDdZ/lWtH/+7w+KgbPO420qereVB5Ukj4ymZvtOBFp+kV0qsOlTh560lQKNFEfsTbjs16J6222Dg8Rl4f3iyb+ipu0Y/Oh5lHfgtjtE+8mnYjsPlTdZYbYPqhGg3qub0D7hP+uCk7TUNJDKuE34FsFTas/+tKhc+K7EerBJ2ZRDgRRBUDhMIEzUZBbuUyBljRTRzgZdkJqOyy8cmWmXnnE7p1tE3fEI+OUVg43N407cdKs9r1gPInWDS2IEw2yDK9N/PMNvvfLooblM5x+hRdYkQRqZg6tL7R29iAx0p3h5abs49MxzxPhZM6Vpl/q56x/jdOSorAxaMW2Cb4ScRyBsw+lFcPtHbgdIa0x0l9hM2AMp8vn3ewHS6+8S8/Y8ROz3sY9CgMVBWkgbjXVAf8bvC0v3flMMI6GwDvnKUoD053A2eo5B+t7AtBsKpFSQqjQNEAN54mqJHgRVgmkgHQBIF+44U0oyN02Hmp4GmtKbZT+zuoRrNZCP+GLbJBOpcH7W0AK/rO0Q/Z//jhh89iXeq6g/3n1Ovri/mhKFmqKr8fo5c0cG/c455nyozJBpF6Esx1/yK1GzYIfIGqm8N9Hf9ZqvV3eWpB74AKDM3feI9k+dzPtheVklgmf5jONkFK1HJ+9uP6CyOfe779etxFt9DtiDzbplODUp6bTl5Eol4Jp2aQJMafQBoOS12wMTbxSkTrcIJ8aBTcT2ojSQ6vrlhizDiU/jTtpi270uTOmyo/pyCaTroXmXLH7sfflcx+/Ql6o9kHpTUqfXKQmyZm03g/TVFd3isC+eI1pnTPedjdyOqn6PWu+sjLClSR3oUk6xGFb5I5BmHr1d7DnPBakjFEz6NlFyYrjrn0+JP99wt5i/z2Fi4YknYAHJru8arTqEfFLWeGLLlaNGtjttFO2wKSCdgTXSIz8dXyMN0zGyQvLJChGnnsw9+MWVLVGQKjLwd6xySI20774/i/2xRqr7iZtm0muXHra40Wa2xNYRb3aA+6MzqQCsoWD3nsEh0ZdcIzIXXW00UrdjmTbyhHIaTJ0ng3xpeOqsWJg6IG1qEuN/c6Go3gUerHRCvOq7/rCVFz1ABv0sOdFQ98O0m73vPrH24/+DM0N7/TQ4QcBcATTmWJQcjzYXbvnc/uXmk52QaPI8Aef3fvsLomLB1nZtNDJWZLnl5MGYdrFOSvF26bSYfgIpnI16oJkODEiN1Gx/CYCYBGlS4EgZofqgHhuJwSP7XF19y+e23H7fH/ptMzb+KoF0PbTzW4sf/mAu13UFzEKV1KEspNw5d7KTrl5DIL1DvL66j0HagugtrmnXZM0ZAGkg9WRpEfDoNPQY6evJiAw00j03qTP7BwtppCwgMEDv/AdA+re/i40JpB89gTVSFmjqn/5dZ0cpUZ6KGXZAA89Q0KtEioN0Ge8jZY2UQHq6WiMNm2IEPV/XjxHwSqaE4EwFqYawA9JegPQA7WxkO4ptaicxNnUqMRZ204Tlw4AkUjA+0sS0QpCUrBgvPdpK8dKr0Eq/LcqWr+YoOv7zNj2tpZo4tKlvkmmEjC8IUyo/QmCOv+gXouZdu63jGqnKs/+Dyyozon5Ak8s+9IhY+9FPiOGuLs6gLJPtMNpzOQZSnZZfQ/Ivt9b596BP67LTz+qPHCVqTjrWHBjgtWKiSdNAOgyQYo2UNdJ+WOazfEpUYp1TcxFldb8zjoS++5u6x3Qwv/84oK2pbTxr6x33Pzfsq2Ph7xGIk7FQDf9aGZe8/PBxuVzPpRXlw2CpjLUbM89ZoSjNXStXdYorr7ldvNWRE4d/6euiefJkY9oNrEtyXLsCwM2y28fV7zGExwY95bO3G0cuPX672GN+vY036o16X4SQQZGAf8c9TwKk94jNFh4u9jvxeC63iWqkYerKj5iMD6qebuHbIuO2YGflSXGZWP7KMg4RuJhNu3uJIwikah9pVFHTiQYVFq5/6uovZtI1AlQ94Hrtrn5rtSCQ7h9xNkrAOdKBijmyUfmCbqJqE+0VACV8H6Vt6pcSwlaKzI9+I/LX3cJ9Il738qobtTLghdNlbYOGaYXA8bCPdcPxF14gavbe0z+2LQFIv9MobNve5fUn+zCtkWYfe0KsPeFjHOvX8yTieSHWItWzfppBh3HS1zXpTcAiIobXTemotK02FbXfOVOUT5uszER+Denx4A95u0bKgetZIx0WA4hpTBppN0y7GqReQAbdQTm//nvSnI4SXTGlAatr6r+zzU4Hfulfk6Yb5tMlkK6Hdntz0YMfHcz3/hrORvSRIFUdloUbC3n1IkfSLV/ZgWPIbhPLe4bFYV86WzQhxq6ObBTOXl0J6TZaYJFLEXgWwokGR356unDkEoF043qyF6k0HGETDjgUiNZyb7/7CfGXm/4hNj/gvWK/44+Na6QB8PWfsY6nr9HPGPQKdlaqY0i85YuXQiP9hXjlJQXS005B6EJ1sHck3XDCUUioF3IucotpBA8S4/SURrpm6VrRc991Yv8FWCMNO4S+dz30R5NEAjaqb0YqMmEuptitTz7PR6sJnETkfh9Civ72lFanDG6bmraPmHi9+uMRpD445m/8z88XtQv3wfYUbAeJdP4IdlJNvYl7oX3nn35WrDn+RDGMcIdhx2OIcidJ6qNRU6/iuT9RifdcOnKb9orWfPVUUbU/ORgxuYNPUNumTQmkiG4EgJLXLv00IFVrpBTLmzTSVJC6lZnof7YEUa/xxMDBmaS1jedvs+MBp6/PLryhpFUC6XpoqTdeuv9TQ4P9F1JAeV8gpeqFPF6XLl8rrrj6NrF6oFwc/sWviwYEqtf7SBMamUoqFaIp8PE4FmttTIu7sQ1nGCDdfRO43NPB3/yQvZnKRFMDM9NWIL3t7sfFX2/6p9jiQAlSkjh6bIY/rRCNVzjDMxTAzoWiHVWBdBlA+hA5G730PGukhwOkpJHy8yQUUxJKaIRamGvNUuUtvE9n2bvu/EEeu9qLZs0yAumfxcIF01U/iTZI1JpB70k9mi/pmeJXclrlaaGsQGEaQHdbHByfxVaY3F9uw9YmPzqUmySvIRZooPArHiPOhDJah7racIjCuJ/9WNQeeIA8Siw6w0pBmoGO6X3JZQVMHPMvvijWHnsCAuyv5P4v61reqsMEWrNn2E8jBVeXZBrximFtFV9VHX2YqDn1BPwi92+bu5O/+CmhHkje0NGFpJFKkFKUsn4ErccZxTiSsR9e1wRSbx+pN8Zs3mRzSEuZty6a6HW6YZzMMoQRZL+u8eKtd9j/E0gjNf5EfPRv+FeLyqcNv4j//hK8/tL9pwwP9v80CdL0d5M8WLJ0DUB6q2jP1cC0e7aog6u/3AIgnwtlRkHQFBCWsa/omhw8ACm8h4efuMOA1A5ohVRNITXYaKCR5nzLnY+KG265V2x1yPvFvsd92BtyMaAW0jITwlZlYsQd1AHpgxdjjRQgnbHjvuLwU0/2QKonKCMBYsK8GzzkemJ6LV0IpPcCpDu6ILWTrXAty52GaUGXeI+BhW7RIkSLAExWNc0ygv4KeA7Bc3fgy9BKV64N1kpVH1XP6jCChUab13+DzkDfhdKXswptq/UnPxB1h7zbP7YtfJFKz77Dp6jqyTbT6nkyW+dfXixBumwZn6LifkxkJzUG4mMpedXvG7JtXJMv7e+sWLCVqD3nDFE+ZSI5HXBN6k9yrAQlw580uamE1zGdAEOBGSRIByRIYdrt7yeNVB6lFvuYCQ3SSh7ebZ9JmySyBNEZxTuqaxv+sPWCA45Bujhgdmx9Riynxla1rFtpX3vpvjPE4MAPKmBqidhmvMSMuEMHfOOtVeLK398iOocboJGeLWrh6i81P5mMO5jSQJM68CJyUSUbFK5MdLX3CPHkHWK3TZrUi/VM2gojz8MPg2YQIL35jkfEjbfdL7Z+zwfEPscczYNRC3+t5PA7VVn0T52PaJmcTI64c/KMmN6DMz9ZI1Ug3WmhOPyUk+SpNE4+6BUJ0aLS0JWjv+ef6g/3GfN7mMngJneNlDTSzn/8SRy480zk1RfYMYimqqZh99SdSvcbJZA9K4IjyPnxSOXqSxbgJGGHRPai34v8FX8OzKUyE7rHKxcdm7MCjae/isE7bJdhAKL1h98VdUccmlgj9bW9GDiTnSkEKoP01ddF+3HHi8E3l0RB6lZXTCNO835NbnmRbyeIlk+dKGq+jjN8F2yjIOo2qpfLmJoqtWUKmAFrizbtUgoeSNm0O8j+DAkY8pik9lXvjcJUdn7zrJuIEWTqeQJpTcMNW+94wFFIF+frja3PiGXV2KqWdSvtG4vu++LQ4MC33T13/rDwq5m6Jmmvr+LszCt+d7PoqWgVR3zxa6IGB3XLWZ4aO75sMElq0OoLHnBTWjRqeuOBUSY61/aI8qdvF7tujAOEnZcHw1kNPDmwyK3+5jseFTfeer/Y5tAPiL01SJNqlA9SdcSaFsBaoKdCtVhTaAAqci9f/JY8Ru2lFxADeKE4jECKCY4L85FClMVIIYiaBtDCJMgs5Y2eV/UsQXotQDrLA6kLUfm6yEuL1UP4fVo/QIUbwI5k9FPYQByrlqH4uy++wqAJ+5L1apX9KcWa6eXQg6lTjwmQwhmo5XvfEvVHHckh8GyW9eBwe6kdMH7RnL+87OEPOn5syVui/dgTxOBrr7KPgNusNp9O9s1rkhUYPe3FGcfUH4axT7TmMx8TVUccyIl6qZg/gtEXvIonLmTaNRqpPLUpA3Ou3kcq10iLgNQplm/S1V8UAKnTVanPVlbV3TFh2paHzZw5s39du+uGfv9IhtKGXsZ/e/7fXHTf/wGk5yTXkQISGvkoQbr4tRUA6U1ioHaiOPwLZ4lqHaSaBnsBeZQGzhEB1R04PBAA0jVdAOkdYtdNWuywRmIREWWezmPt5cbbHxY33/6A2O6ID4s9P/h+eWRT2keXScouLp92UOH3jEz++qlrUFExaP6BRJe+vEQ8fNkF4rVFL4qZOy8Uh/6vD9JQyPNz9HxYL0pI6Ov805kkFCipTMl5UL6jTKxZ3s4gPWAnqZHKNF10WoCG6b/tgZr6YMrqXeR+1tpuuUdkv/8rgYU3YypxIeOFbXArtEDGA1Rwn0jUK97d9K1zRP3R75f7SKmrBLCR18IX2Q7lf2PHJP9GTlXLlkMjBUgXvcynqMiPrR+6T6eh82eWLpwOZfPOcYrsMzor1F+RftUxR4qaT34Ye17kEWmeSVeNhXA2oseI7qYapBUAKZ8AQzGykakMojN1aa9dgDQP7+u4addf1044FJnCFD5mzQwbJFBRVXvvzJY5B7dttlm3P1BH/19ve3yO/qoZeQnfePn+c4fz/V8lkEqnBD0vDUAaJPnyq8vEFb+/WeQapkiQwtWfn1WgcW/ngeuPOWsCNoPP12TNoEtrZaUpta/qEpXP3il2md/McU+tnApgiu+09kRODH+79SFx850Pih2OPFbscfT7EiB1haIRug5I9ZFrLKiK9cSg7IZBdF0DlUy7i94QD11+gXj95UViJjRSBilMu0pm+vLJcispwPkFHg9HDFJuKpUvnU+qybUrOkQHQLr/ghlG8HvgcKSZve6jxV1nc5rdyjNPLBfowyzci1W6ep5uw57E7PmXivxfb5fPBV2b/gxPfTXpF4Gpblr+SX3MLQP+bjr3a6L+mA9GTLveCFGTMfdlNp+2rpzveZzhZJZVq0T7Rz4q8s+/IE275jF7b+qJtkHHdWEatg9NA6oO3kfUnPFxUdYC65Px0o2g3rsk//BhSttyyGvXrpFSWRikah9pfz+2tdE+UgoTGOkKxbZT6Yme6ZaJ2YSTKG6qrKx5dML02QfOnLkl3J/H1meEI2lsVcq6lvaNl+/77nB+4EwNUu/5WA0rSfES1vOuBEiHWmeKw878qqiqq5aPapCa6W/SWqYHVfhTv9vC0ObGDEQNEA3SlZ0A6R1i542lRmoHmJ61uoWQD9MAveGWh8StBNL3HSf2+EASpHSfO9P11krpTVJmmfNLvXGqIGZMq/hba7GeQFEQ5Xi2UHEZpKSRAqSzoJG+52S1RqrqlOUek07WS0zAOJNx7x63LGmORpy0TsCpZwYptjt13PMngHSaLLz6yGfccH86XwUyqfpJUldye1/a8FaOLyMc/XwbmXiXLBcDZ58nhp97GaEkk168umpDLBSdJKl2kO2azFTT174iGo4/DkBwTbvyXnu381zqdVk33jPoM0PY9tKBfaT5p59hjTSCNb7m9k+nCxn4uzWv36SfIa2w4l0ISP+lk0UZORcp640dp5GSxAaxzgf3ZwnSKnY2QuB6/J3FhEeCtE/0wcybx5YhWpONfWIgdeMdp4I0lhiVr7LmmelTZh8waaMtl0dfOIovjnAojeIaWA9Fe/Pl+38ylO8/zYBUjzJvtKkXMSCkm/kLi5aIq67Ghve2OeKwz39ZVNZW2dm4aplYA2mQuECxpiZPUljBESaktTgW8J2i5vk7xY7z7BqpJ6Jc4abyTwP0rzc/iL2kD4udPnCi2P2ow5NODRoqauLg5tflQHid15HoWWf8awi7ZmG+pkEq1RmA9HXx8OU/Z5DO3Hk/cehJJ0uNFP/Xz2qJ6AFT1Y8UHn6n0Nfcy94troQN+5MTCaF9Rado//u1YuEO0xKmSJuXJNqd+VRMVidnAyMa1b5pr9gw4CSxfjh436Mi+51fCLEGwQuCzaMaNi50NH4KwdQrX3gjOkPjV74gGj5+YkqIQFlY+ZhTcPW3+tYWLxxXpJF2dIoORDbKPfa4iTWtB06IatWVverivsp58CvedAtAk0L//X/23gLArupaH1/jnkzcPSHEhWDFIljQ0gKFUqhQSpGWUqWu1OX1VV9fC8UptMXdCSQhaNw9mWRmMpnMZNzu7/vW3vucfc69dzIw773/PyE3XO7cc49sXd/+lu28b1wrmSOHBiDq3yS8NAaokVtGf+PCUfckBZBSvatAih1f9mNzbyZkICNthWo3FSNN6ehlO8KVJVw4dkG9S0aak7uxZ/9R80aNmrj1QOPpUPu9S1PuUKv0/3R9tm9Y+OeOtqarI0DqHuJLiYBgGPXtqrXbkZDhackeMFbO/fJNkpVnHAY8zVlEAMQ7Kw6eEWCNyZXgqwMMN/sh6KugcswHkB41NrSR+oLJ9+5zU6q1tR0xpIvl2ZfflGM+cqWc8OFzpKPdZtDBvd0i2GeUfrvH4cLHIgVSC6bqe+VAECSIsptkiJ9WC2du64B0HYD0DgLpOjgbAUivvS50NrKOTk7w+qCZDF/hbZPYq2tog88G9PkG8LPe8O9QJtDa0g6G0CotsFU1IxRhb9luKdz6spx94tiATUWeG7GXph+l8XGQri1T3iEmmFMKgDRSwYBKQtr++aS0/Nddqu5N7cVqNQ2RAnQO3Ent71glgfSrX5Kia66KqHajmGU6IgZB3lxKVhe7oqlqt3a/7Pv01dK65PUokMbmUByUI2M2uKHqdNw01sVl5oyJkve1ayRz7AgF0aCc/oQ10z6uvw3uE/4R1tKodsM9Sfm9BZt5M4aUQNrQ0GSAFAMzqhnqXOzruW5gB5Mrtl6LryjURpq3s0fJoDljJs5Yn370Hpq/HAbSbvYrVCEZ29cv/luio+mTCqR+i/rSwQ5Mc4joILJi9Ta55/6nJW/IkXL2F78qWbl2U20KBe8+bkz7t04CUftjbG4GtUtiBBasWJCqXfukcO3zMnMMw29C6WHulTxEqP5xQPrcgjfl2I9cJcd/6GwDpBZUCCg2X7YBRe/tChVxcLAHAzbq2s4BKUCQO7wRRBVIvU+W0AmvsnVb5PU7/6RAOhw20rMdI+U5zmPYXJDm5UlkC+auLgqQUGmz7i3NSFYAkGyG800z0rI1crcNJD1vrtsvLfV10tqAd2MdoqLqJNHSKInWZuloaZDJo3vL/LkzTHkDSZxmxR9voKgEjpU/LtnCn32BH8MGC0ApGsMXpPGBBwBtZUjM/Y9LBu1vEVWqeS4vCWIwXVE4lszQT2p/N27Mo2zb2EFT/KUbpBje18HqzJ6TNDRTlCPKUoO7hwXANUxWv+8z10jrwkVdyHWb3rIcTHetpxk8WTMnS95Xr5ZM7DUcD2cK28Evl22sNOzWR2FV7XJPUstIKX9aCaQYi7VMyABG2tLaZswGsbHUmX3UH0lmsdkJIw1AFwuG7JzKgp69506Y8AHoyN9fr8NA2s3+xgDN3L5+0e2JjubLNPylkxY1Y9lCFc5btnKr3PPPZ6RwxCQ560YEZjO7iR2YcSD1i/lumGinKjUVahmyp2yfFAFIZ0C1i3VBRNLFq+OERUtLmzz4+CJ58dV35LhLr5ZjzjsTTMzkGKZGNgBSMrQUoGrnZ1Lre00USGSyT5iCFEizmRYNu8w4UGWTq4ZRATdDdq7dLG/c9ecIkGquXVbLArDrI5qp+G5H+HjAIFEvMsgmCCECZBOTfwMYm+v3AyTrpAUA2aYA2QBghJd/WxPApEUyO9qwCXaH5GQloGbDfnroy/y8bCnIzzXvgjzJh+p+YP/eMmhArwBsXAMEQjgm8OJrMTeCkoaZj5YHmNURKAikefikpN9jGK0OQbDDtfzuNml/8mU7ps24iWCuhSseC64Wm3EAACAASURBVI97f3knOyBNGhDooOIbrpNi7OKjbC5SN/sl8lzvhPBnh052TEUd6hJYDO275nppeenlCCNN9ShXk3RN7K3/JPu4GZL7xU9L1kikhOSECC6KXu1rf4I1R7DYSNFyrl4KpKGzEYG0TYG0EYy0HowUql0AKe2zXQXSYPjZNu0USAMQNaMSm6RXFxaVnjZh6klvdlOsHnSXHwbSbnYZBmgW4kjvhjC9WJN7H6BFHZjyvLeXb5J7//msFI+ZJmfd8EUAqd1UO3aPdKAaAKovMOJyxP/uCy7LEClSKndWS8m6F2TaaACpp5Yy0j5WGF1oJ7DSbUfC+oXy0sKlANJrZNY5p4OtIQevU29aAE10QHUGAWhTfoZxmY6ZWIERlzFOvqsqVwHUvrHWMGBqjjsQdeqonWu3yJtgpJup2p01D9u7fVadLVphO6L9qAUOGM3Yd5LJvZsgbBQgwUha8dnWVC/tzcjy1AwG2dYsGe0AyEQbmFW7EItzYWvNQx/lQQVfCMewgvw8BUgCZSE+eTwf71yENdABJIcelXiTNbj6Je3EER9/na3+U4xV3teXZ/73pNOTxqYFlJRj1t3JrWeiA4vhOx179krLb2+V9hcXW5Zpzonfjt8jQSXerf3h5bIpRq5H3xVfe7UUf+VGy0iNhI9BUXAguYo4oossD6L4hezVfiZaWmQfNvZufhoeybQ1xhou8t0OzJRNxr5g/xHckDs399orkIi+f5JNNA6cbqynqFXsULR9fUZKVprJdIcA0npspUZGalS7AFImZEhS/6RWtUdVwHbZr0Ac61i3Ygj6UoG0rqSo91lHTD1hQTfF6kF3ebrxcNBV5P+rAmOAZm9f98p9oCYXULh0FUh54pvvbJB7//2MlB4xS876PDb0JVrEsOuAIOoDUVTWhU1ij/v3cqpWA6R7pcf6l2TqqJIASCMC0V3oCXky0n8DSBcsXgYgvVZmzj/NAikC3AGoMBFiApu8nWYiGxuim496S7zV1sm3BUWjsuVK26hvAxWui5O392trNeplVa82gEFi9U0GWblpvdS885Tsq6qUrJ6DpMewCQDHRuloBoNsRQxkG5KuECAFDBIpQXMIkPhfPgRRHhhkPkER73wFSX6av/Ogds/FOXwbL8kszSzjtHisYxuobRvLBBbAnTea8aZ6je96CDWq3AYP6itTJ432hqsRaEmZjaxEi6rg4tKs66M+PtH1Tm5cOOhwQjGNVAhDuyySkZlWVEkrmelLrxnVpTfI/NvY7g5AKh4aE2ekwbVYgRVdfaWU3PTlmGrUAwJvRWnaK4a0evPAeA1VeysWS82IicWCCduOdVRXS91//E5a33gzPSONLxCCepo+0abj/MBYyfnQfMn9BOJeS+G8Z50FkhyRIm0dZcjhLHGLGPfw2PJBGamxkXJMKiMFcNbXNykj5ZjjPE2l2jVyJnVHB1oh93N8cZdSTcLY+OzGkh69Pzhu8glPd31kHhpnHgbSbvYjBmnOtnWv/AsU5tyIjdRfsXnPCNS7GMSvv7VO/vHvZ6XPpOPlzOuvD0IK4kwzCVzt/cKVbDJxDDrWB9dgYvgyCdu5bd8jPTcASEfDRupJ2FTC11WlGQD2r0dflYVLVsrxl10v08+YqwDq1LhGbaoIYSesCbnwbZsOKANVK2UdEJhgpAxSnXTIIJuNehWq1WYIvua6WssgG1TNSpBUBkkVa3uz9CpGEm+AMZ0sqGLNy3Pq1ZBFEiDJJMkeHUBSBWz60NRcGZICJLYUQ31pfzIAiU8w2zoILAqregA4V//83gA1oYKnBVKyYNpVKeCoZpt9wnS55ENz0wox176pmKvXfWbB5U4+AACmszeE4yeF3a8LkiFgdHuqpfXPd0vbMwvUZpoOTP0y61hg+3KI8DMOVK5uaPuiKz8hPb7zjehMNSs044BEOyBYZQJ5ZhMNGAsAkQQciDpqa9QjtwPboyWq90lHTQ22SsN3/JbYjzfOJZiiU/VaGPkjpYjjTHxh4FNXjhPp3wcAepFknztPMOjgUe4jTjJw+fM3Sfkd/TGmFTYlYflUtWtjSclI2zHOOBYdI6XzUWpG2g0gTSUzdZ5ntZT06HfJEVOOf6CbYvWgu7wL0+Wgq9P/aYETifV529bvehD5y87MDHZOSScVPABDyy9+Y63c/8Cz0n/aSXLGtYgv81P9eIvqVKw0JVP1QdMXsg547e86v51qFzeq2FopvbYskMkjaSM1J3e6WsXvzVjp/usRAukKOeGKz8vMM2cHviC0RVKuqBcr5R3kExM4tBMgIfQMQBonnSYFRgIkbG5Qr7bSUafRqljVBgnm0NEqWVCx5sA2atSrsEHS/giApCqVatXCQqpY8cm/8c5mBhmrXuWqnW/3IkCyPMz6QnB0wMiUagYYDTi6vx1INkNYk2WScbIeBFizeDDbymld9SGk0qTU2JIuC6CekwdHsjw0apZ84Mi+cun5JwTtq/bGJLWbaf8DqYEdfsYHfBKuJs3yEJKTwyCskE41i2L3Cc7kuK1B393xgLQ9+DRACYuaTnaL0fHls2DvWUlFBVjmn3MW4kg/ZsARYKhvAKMDRwVI/oZxlEC/JbADCj2KE+hbBVrr9cZ7u/u78W0WAxaVzMgPS+PNwRTTybBQN7emjJfcqz4qmUcjdy7VxsrOIzUN7puk2o2siOz8Cx4Ylid6mmHk9MvIcs5GAFWmBGyAatd57TZjIfdugdTvesNOo85G6cYd5F97UUmvT4yfctKdqYbPoXzsMJB2s3fLysoKW+o2PgJb2lw/EblOFn+ZbWdcsEbF7wtfWyX/fOgFGXjUHDn9s5+J7K4RAUrbS3ZeRqZ7pANTCrpQNgTiMwak5Vt2S5+tr8ikUaWhYyGFgW2bsBomaxMlBMHnn4+8IoveWCnHXnKdjDnuBAOOWNm30AaJyWy8WGutF2u9skdjh4Sga20Ee2lVG2ROZgcAkg46WeqQQ9WqszsSIAmMBElVswI8c6Bmpf2R4OhrAcgKKEio8iVjJHsMVKsoWwiS5u+APZL1QuAoyGNFT4BVoIUAVtsuu5KLJAJjJlRoupFyLmzaAOy8QoQtFSAGuEhy8M7OL5TcgmL8XSg5OM7PXP0skFa0Te/KhXLBKeOAsWFO1y4NwZjatEvXpAOo+DhJo+ILRXqovow8NwAa/EEwRZu3IvNR210PSQIsVcE0iktJxQ6APEZJ/SJmkN1hOzXoKaF5APtUcDSDODr+WSAT6uJYsXoO2/rFhV2S8LMHAnC0cyCNcskAdHGhZGMRmfOxCyRjCDbm9tJkhvM1GQzjYBoWOXZuOpDVtrebe1tGSnbKccuFH2NJ+ckFL30E0i3WujKO/GQhnZ3P8uQXlVw9afpc5JJ8f70OA2k3+7uioqK4sXrtYxnSdnJ8R48D3XrB4hXy74dflCHHni6nXXVl4JGRUqUUCC1vxeoDrM7E8ImpANYHxkCnhoPlyPnbf9urcuQIx0jNw6JAGt6RYEr29ggSMqxG3GZuryGSVdADXqxgj7A/qpMOHHRof6QjMu2LBWCOBc4GSWD0wNE57FAFm6sgSXuPAXIyPcceqSYl4HGfRQJkA22PAGwFRcskm1AuCs5KCPIGsBOez+vodEEVK9kjSKRhzGqkNeBIJ5PMbMMcs3ILzBsAmJkLQQkwJFAaZpmv5/DcDGaTAePUPVxxH2okCJDZWcZmxXqEnznq8Zu76Qk574TRuN4CqSelO5uMSV6X3jot0Manlfip7+wEfZJi9wBSIdnr145JDly275Kl0nrLfdKxeqPBs9iATgY0HrFIGh/Tbkh7C4kI1KQb8/Y6fby7R5oFg/f0qL48XTvYsmSOG4m8uRdI1uzjJAMLvVAlE70wXaKG9GAaTmbXR3H1vDlOpzsyUpNvV4EUoNlIIIU9nnPjvQCpYaFhtyUBaWzR40ud/PziGycfNe8/DiT7DrXfDwNpN3t0796NPWsrdzyekWj/QJi0/kDNaiTeS68uh+frSzLsA2fJvCs/aUevE0rRgrk7Jql0HeAFn1FJ5JyKjDkJ9r5WbIvFRAGNjIGk/RGJArZtkVl5W2TSmH4mwXVsBe8zUjPHEspIX1q4Qqr37Vc7pIIhnHMKC/IDNSvZI1Wv9GalHZKTnrfmIzjhyfyoHqUHsDroACAJjgRKBUYIgjr75nFlkFQLWzulYZDmHqwby06mOnLIQNldXi61sFlm5AIAwRozyRwtY8zOA3MsIIMsVvaoQAnQJEhmAyyVcQIgMyCYlPHiMwQPk7uUq/wO6KzJgM3zwZJQL90jEkCai300CaL8zAWbysvLByOtl8y1j8jZxw9XoZf8ciLd/yW1M1JXh20IIk44h2gbjqWY4A+Ap/OnpAZUHKV9GukEW+95WNqfeQUOPdA+dImdOvSLQGVSIfxfg2gt7yy/NpG/Y0Aax4NIK3hfHMPVxQzemb16GhZ64XzJGDoo5gTVNVtoUhm9ssXBM/we7RheYvYkhfMb5xc0NFTjMnSrFoxUnY0wTznX3i0jjSjTLLIG2rRUw8L+mJ9f9K3Js067uavj81A570AS/1Cp5/9aPWpqtveu3rX5STDSo+O7v3T2UM7J5xcslUeeeFlGnnSezPnkFQZInbzDZwQ8HbjZgwFAkl1pJh0IdIBkK+MgnYOOhng4J516aVE1K2xZGgsJmxKcdGiDBFeSC8+cIePHDjGJ59OMCue1qWCK0wh+ZI4EBWfT01AXVa+iHCgLQY8qVgVCC477EeemAMlEBtartYkOPFDdGecc1IXqVRhZeT8TFoFcr8oeDQvMoGo1C6BH4MsBSyQQEiwR19m3bbfs3lUm2QMnSJ8ps5VdZivLJEiCeQLoNFSJ/wIdfLy3jChxrCFsEqNSpGBSuyg3TkYHGPUZNZxsD7MbB/OfMqaUbCEX6smWxgbJWveonH3cUG0zn0CmXeSnHUQRUeeNlvSjLpVAjmJLGkCN3zI2PszXcAGnfzE3LxZE7a+8Lm3/eEw6uAUb40BTpBX0dR/JNtu0w9HOldSgm2oIx4+l8wNw7WR62uIkxmIGNpXIPma65Fx0lmROnygZWCRFkkTEmXdyg0fYcRy4/XaMg6nXwqHtNQKkRhPCccg5FTJSACkT16exw3dFMLpxqnl4QykVvdSelFdY/OMpM0/9ZlfueyidcxhIu9mb+3et77e3Zhfcvdumq2o3lCeBoIxMAjsUOeCfe3mpPPrkKzLu1AvllMsvsepGM3E1HtOlmqNzCzLptNLRBfbHZto+6KRjYyA1k059rbE/IlFAAhl0Egj1yKSTDlWsSBKQB4FuEgQYGyTtjkVFtD/mS3FRgQwd3FcZZVw8p2sernLLdlVJNbZsYuA3wVEddMACCZAETU5o45xD+yPAFepVVa1SxaoODMYpJwEnHKcmVdsjAS/HqFeNDdKoVskiySYVNKlmBVARtEz8LtWrmdJStUMSa56Undu2SumEk2XQMci4pALcBZ0a8PRlni9kzG+hLdjVPzpRjNRwQNqOsBcDqBC2uJbekyYkgUAKQAVo0ju4FU4wmQDSc48fhrLb5Bt+Azsphc+uTkxX9gAUAicXN+pSQ3TyAiEdFqcGqqDYXkGTHIj4EL53VUrb489LG5I3JPC3AdrO7hvtn85x3DRWwJasQiUJNGM38e2m7lou2JL6mWMHcyRr6pGSff5pknXcTMkoKYoCqHdvH5yDe6VTbadgoZFFCcsTA2MfYENGyqQMOTrOOCbJSGkj5WKVpg0FUpbxAF7E8XaOy4JOnd9sIxYUlvznpJnzbuimWD3oLu/qfD3oKvZ/VeCKii0DG6q3PQPkmkwbWSpDZbyRlc1A6D7z4tvYz3ORjDzxPBk3+wypR7aYJpdqjswRbJJp5tqQZq6DAAkHHTLIrIQDSNgf6aSTl6U2yCLnmEMVq00WQAcd2h7zGOZhYyEjHqyqouQWSFRjRqdxZ6ocgued9z8rq9ZsUhZJFgoY0Te9U9UxR22IUacco14FGOpnsf0kQMIeCbsjGSP+p+1oPGEN+zMaZ+NcpG8yP5WhZpXsALC5aru0r3xcdm7fKr0USJEDWDHFCHXDQvndxvzGPRL1HCuY/QaIgRuXAQ5I29pQfy4S7H6ZRt1GdTYco2xShlzUqxVOVpnrHpPzTxih7d3Vl2H7SaZG7/Ku8dkAp2PCOfViITWwpgiUCcsRLCK91aQ2Pd24Mc42bpX2x1+QtpeXIP50r/adxkOlepRvXohVz82n+J4mbvTGcCvU7CQhsrkiaZxbdQ8BM2vqBGx9dopkHjvdbH2mv6W3u5qmjc749MeiNXdXpbSppgRd42zkdoDhopJzhSYSAilNI9T0cNFrvPSjAzreTn7zxIa+rbY5Gowjf57owYTkF/S4ZdLMuZ9GHToTH10d+gfNeYeBtJtdVbV93ZC6hl3PJxJtRxggTZqtOvKiwhmMDEKXQLrkzVWBHQ92VjBI2PmAEEwSQOcceq8WBfZHsMjCfCnAm7ZHerLm4hyXIIA2SAPSRr3KeEyuSPmmEw7ftDMSBI3tEQ4JYI4E9TNPPUaGDe6XnBggkDSeNENlyDzvvP85eeudVSI9BkpunyGSV1QquUU99Z1TWIJt4QCUZJOwD0bsj8weo2paAqJhkjoQtewsNzYktu9WqHv1bwK1ApV1sKCThXVIMgnsDcA2g5G2r3jUAOnE2QqkSNttVbhOlRsCb/rUaTabixW1ySpHsxhSNTQYN+NE+TbYwK2t6DiFNxxByBQIqAzryd74BIB0pAJpKknzbiekg33tHUrGAHHTg2vwjJQPCw8e4GdvoHvwGgdTK3n1DHYUM+1s3Cbtzy2U9lffkA7YUtGIRuVrFzHJotpCpFcg1s61XwBAbqJ1MqfdUtddG+kDsk/0S8aAPpI9a6pkzz1eMqccmYaBOtjuGnCG+BoD2cC0EN4vzkIDuE1SHVP7wUWbTRNIcwGBFFqg/chsZIC0pVuMNFxppAmBiQ3i3Pyif0w56tTLMBYZlPu+eb3befu+aZiuVrRs48rhLS2VL8J9ZpRjdA570q3enX1t5eot8C7dF6aZI0gymw7saZpmjhOE9kdNLoCBTHsh3lSRqgcr7Yp4O3CkatXZH+mxSvUq9yQkgDIGkk49tF22UviTIejiOgNAnS83XHmuHDF2mDrSuJdRB5n/hfPFDBkC8J33PSvLVm2SMWdeJaXjoPLSdER8c0unMLGBu58hhbw+Cmh+WzOJQjsYHsGpFV7AbXgTTFUtrGEPBjQ1NpRqVH2TYBqP2RYw0rZlD0vZjm0A0jky8FgwUtp27HONrO1MtatpAmyRHJgaUArkmDJEA6RU67axTVlmC6RZHpDm0KOSQIp3M7QLORuflPNPJCONq3ZTAV94rDP2kGqsBgu3iJxPPd31aOQnd3VM6McfFLtdWm9eD+ACQKW6cVc5PHyXAVDflHbYUBOIRWVChxBUtbMMm4qVMc6YQhhydNHTLHjljhTZMU/OMWQhyjxilGQfP0OyEAuaOQx7xmIORmyg9j5RFXZs4ZHEHFO0YfycYIKYSvpX+KAa9pNbWBBIjY8CF9PG7g5HwCaTuJ6L5QBI36ONNGhnq7nxx1VkONgTc3ILHpp69OkXYb4hiPf98zoMpN3s691bl45qaqh+Ecvq4YGNNCYTvbWrASUVDA4YDTslUNBVnUBHgKR3KpmjC+3YD/aowKjxj8azlQDp7I+aPUcZEu0hEPSaoR2ABsecTLAjF85Bm2N2AWIbwRjzikqkuCdYJDICnTUuIWOG9zVeu+5l/0ze+yFDs/jcdd8zsgyLgRkf+bIMnHycNIM5tjIzEVMCGrjSOxm2ZIVECkSw20xboQk2TXbHe2HHFGWkBFMmQFCgYioyxJByJQ4h4qt6udm0AunShwyQTpojA472gdQUxBTFClqtr7dMsOULmWrIe+JASpWZAVITg8ry8d4+kJKRckGUA7VbMxhpzqYn1UZK26l5pd9ZIypQuz9Vw6bvBFBjgBUOhk6Uul0A1CT7KbvAJW2AwO/YDJU8tBt8J/B3R3UNvNnQ31abwB1m9BWw1uSJm1Qrx9DdILSITKBmuEpG316ShV1ZsqZPUBVuxgjsE1tUaLslWV+Q7JzkxlLYaG5s+aWLHwvKGVvBpDsvAqbeNfxTF5XKSM2im8OZ8kO1TWjXRvxN+71ZM0SXH11ZnDlRprMkbmONzBw9ATHeBU/37H/k+SNHjkSqqPfPq/uz8/3TVilrun3DW2NbW2pehCZjCNlRVC1lv4Yfgb2f7Oqtpetlw+adqibVNHNQuxpwNIyTewnSOYfAZLLm0JnJZMuhtyq9UAmMTASQW8g3wbGH5BeXSAHe5rMYQdIFkgfwzAPzzIVKODvXrmDVfofNsNeslyPql8moob1CIA3pqCOlvmFIme+d/3hGVqzbJrM++lUZMvV4nbTNYL0GzI1wUZgIFha+MPaGnlvm6ifV0gZICaAtZKN8A6wIsHwRqLJVtUtmajyGNe5UnY22ScvbD8iundul9+R5ANKzjI3IsWArPZxQDISDslbDmF2Yg5O/asujAPeEOc8xoS8hkPI5BkgzQWaoVYCNFAIuV9O4ZSOjE1S7GwikQwwjTfEKYTv8Mb4Q05btihTsZG76wjl+WjIgJd8oCVZTSJJUDDUZLNjoighGLY05kNhdqerfjnWbFWA74KCUqKlF1iLmSsYYsDY/twCKto8tq70nF1eazAEAmdmnVDKHDpTM0Qg/QgxoBjbZzujXG6CK31kIy1BdbVOCv+OLkeGrAydopFRgmq7P0sWYuvu5uyY5MVlAjTBS2t0JpJAd9XT+UyC1ql0yyjgQvosxZMTBATIc4ffs3LwFQ0ePPrtv3yP3dzL8DrmfDgNpN7u0bMsbRzY11r4A15iBKT32UtltMCoJlvc/+JK89Mob0siVNx1t1EuVWXCKJA+gmAtQzC1ErCPe+SWlzBoCcCwyIFmEY7SVEhzz85FFh3GLbrcRk9OW80T9h/wEMyq3jLg28ypDtq9YJ+ObVsjIwaUm/IW/OZaWvDDXGxNI7yCQrt8ux3zs6zJkytGYtLTJmsQHXoKXiC3QDTgHtKYEnvCzQBoyUQIpGR8EAm1pKnMZq0lW6rIbGZAjkLZWbpHmdwikOxD6cqr0mzXfOAFZIHRCLgqkfmmswHBCx8p5c31YWpMogmE6ZKKGkVLVy9qQfap9VHeBwVuBFCCP8JfMdY/LeR8YqnF/KY2ksfHoHtnVifpuADZyT69ufhFSPrcz0ExTUN/GnAR8ro3dXHExp8ycweTycMJLVCElIHab6UCiDQQvI19uHewLcL7D2FBw5Yu2djjWwXlA7Zp0DsroDfDs00vZZwbiPzOQiUhVto6t0i7qOiINsCTbx/0x62pjK+6144Gchvxhn+SgFCsLbxtf/JiFn7WRMtOXOrBl6HyhWleBFAtzF/7yXoHUgaiRC528yEhz8t/oPXjyGcOGDdvbTdF6UF3e1fl5UFXq/7Kw2ze+Prmtue45pPPpH59wqQSGATBsQ8bdUx59RRYseltKJ54kI2eeJIUlPaSAAFkEgETMWh5WytnwtKUQ1oTqNoJDJ1BSJdMMcX9+e6jFww5Ity5dKxNaVsgIAqnRO3uvqDpIbwF0rqltUCBdvbFMjrn86zJo8lEIdwGQqg3WxFRGb2O/dbIKNkUFAyc4KQu19lHGlhJIAVxsY1XrEkgBWEa1axgpJU1r5WYF0rKdO6Xv1DOk/1Hc3g221YBRWtDVBkinrtIfbBuEbNTJSP7iHLrIkmkfNUBqbLEaNxo4G4XbqRFIE6sfgbMRVLuMQdQiJMfmJfdtaJ+1xdZruzp5DwSukYVM0rgKn5L0PP9CF85CZq9thx95zLZjp/bTWGWCeeMaXLvW9K9pNNs/GiNm/jan8pm6fZA+O+kad+0BBERYrWiNg2d410fbNo2q15XN77MUQGk6NdUzVZ8SPNV/pvMXMEkZjCc4Y8k1DI02UpiAOP6TVbtd02oEczjGRlM2IRlpTv6KwQOGn9Z/5CR4kb1/Xl2di++fFnmXNd255Z3pzQ3Vz0K12yeVKsjICA/NFGAApIgL/efDL8vC11fIjIuul6Pnn6pPNo4zZsaZOeWERKxgcdyMPsIKluTKBPM0wIoMIZBOal0hwwY5Rppu3clCmQm4r6YeQPqsrEWe3qPBSAdMmIHVL4DUhoE4QO50BWuL5xYgChJwNkoHpBqniX8EUcdI6f6val1bseYKA6S7ygCk086QAUedYYDUqnZdmIxrmagtlHe3XJySR3GA4Oi2xzOgaryLjW2bql114GIOWA9I86B2D/clNekCCaQdqx4GkA5Rr960rD82K5OhLLAqm2p456ed0I7lBRW344sd5Kn8Itf7QGn180n3R9tnI7tVj4XLJAsOLmSImcxMhQVgzdxjJAuqVH9JFZ8jAWjG6pE0b2JDOZntmbEZeaVpjKSFhRukKc5PzUajz0q1UAmv82qYYhGZ+lo3MSKtYxaDXgXVpIG32dzbmA94ggKpTX5CRsrkJiaELDobD7TA8obKgdW6RlShHLkbi/sMnzN27OTtydLn0D1yGEi72bfbN71zTEtT1VMIPCkN8TI20eLSDt85wKnaXYTwl2Muu0FmnT7HCm2CghHiOu9SyIe4sEgt/FLLlBBIrScwHrD17TUyqX2lDB3AbdT8sA9/1toFQQRIn5G12DnmqMu+Lv2OmKYexLTr0ukpnLMp7qd1MqW23CUAQnoNU1WqzkbqZETvXYbAYA9JMlKAmklYb1S7jpE6tVdT+SYLpGXSf/qZISO1QOqreI1gscLFFUQLFbMF2UYz/eF77FK16xyNjLAiqOcghpRAmmO3aDOqXTobgZGuegi5dod6jNT2XlRCBg2v0XhuDHge1eYEXmRO0LL55/rdj3IVrt8mubv3SCb6KAN2syza4qH52H/0ZOno18vriRRMq8npIwAAIABJREFUN0lKhAI+gfoWbCmTIT/6m2QBUM1CQ2QPEoKUXXSqFHzsPAPUsXuktT9658VgJP09XFPYOqdb0KaYhilnf1rwTPWcSHnjkzVqDtDLU4GpK4X3m942/t07ZkWDmjPcnqQEU5adC7v/DSB1xXRTJWmRjANINLKjuLjXbOxJujFl4x6iBw8DaTc7tmzjOyc0NVY9jm1MevhzJK2a17Y4s/7c+++XZMnbq+X4K74kM089KSwJpKevyUqlwws6Li544j0aW237wsnYQzNky5srZUrHGhkCIA28dv1Z4gA9AJQMqa6ukzsQ/rIBe5lOv/Qm6TV6snoQa2J4i6KxBbCR86589ov76j41jlRVuwRROhwh6TxUvO3ccxJA4uyjTIcWcTSyN2gqN4yUKQL7Tj0dQHqGCZtxqt1AxWsB09bTCC7TBRGAtcJLmaxFNBf64mJHdccYqz6jR7Hm19UQJthJ6bFrw5haAaQCID13Vn/JZRwtvXzhnJWJOmaQyWHBQIDLxDsL44PMLgvquVqo9evHwUFm5BA4zhiVcGevyNhDuXMRYjXsF7dJ7tZdroLKvNlPVTPGS/UNl0kCpoSQOUYHkd823iA1fwJI87ftkqE/ukWyqmuDjEV7kMVp57kwV3waG1ynZXwewwrWE0mIq49JUg17C59OgdO/1rt1NKArDoCmap0zza6e47QldsHjGrALgBqd497MdfNQmz/KSFlmAikdF6nepZzh4lYXyGZwB134bhipambslf6a0x+HupDMyinHnqRzx006FgHm75/XYSDtZl/v2PLO7Ja6PY8ASIuTnY3CCRpMA9viDG25518vyOtL18kJn/gKgPQDZowriBoVY1qVXWpZk4JKWNkYA1szoSwjxefWt1bK1MRaGdQfu7/4XkLBpI8KDZavqnq/xpFu3LlXpn7kK9Jj+ASdsJqJyJQ+eMVXrk4wh8LRnMHjJpGEYaQmlpRezADSIEbTORpRpesxUqsobSaQLntIdlO1q0BKG6mJjTWpBEM1cMA8nR3P0jojdFAHL+uOptpw4Ro2WT3085KN/MXIySZZzU2Si3Lmo5zFHeZd2NYiBdgJp6ClSQqQ1SgHaRxzy9fLcPi7ZAE4FTTBDgmiGVDHKbDSoQrl5dtt6LoN1+8swWYAN35csmZMZMb/oK8POIFR5j7PLJYBf3/IXBd7wUdWyq/7iDSePEu9YVMJb9c3kUuDFRAya+0ol6E3/02yqxCyYju3CnvJ7ph/ghR85uLIIEy9AIyvBlMAp/fwJFC1v6U7nnaKJ82jAM1jVY0eT14kJwNxynO0IT1A9L7HptoB2ag7P24jZYITA6RmZ6QIkMZXtjFVcbp2Ur1NDEjj5XUgnZWZU1XSq8/pYycc/1badj8EfzjgPDwE6/w/WqWyze+c3thQ9UBGRkdhZ0BqhBGb26znGId59z+fl7dWbpQTr7xJZsw+xqp2zWSLMFItcZIiJe6XkFyvCKv01pP2ODfeJmBseWOpTMvYIIP6cRu1FIqbFJN/L4CUjHTzrn0y6cIvS+HgsQZEA6AKfIMDx6NA9vqqUi21/YXJGLiTisZlmpAXl9mIITE8Sz11NfTFfDK8IUzbmiFNtJEufdDaSAmkZypbdIxSbdCuNVPZjGj/xAm9qitlzMblko8kCgUAygwk+N/cs69UjJ0i+wcOF0CfjNywTM597Dacg/hQgGYOypyNcmYBaDPJnvGpjjdsaO1C27ZJKwtfUMdBBV7VSA+5ncD81Ssl+4SZZrPqyCu8JkJ08CUb3q3Df32HFKzerAuBWoB1Lj7z8VYBCeCuHjdU9tx0pXS4FHiuRyLSISoq3GKI/Z23s1KG3fxXyQbzVQM/ftyLhcW204+Twms+YusednM4F6LHIvDpIW4q8E19rnlU1JJoG+pAki7ogmRQT1feJLCMscxkxmdL5hrPr34nalxvhtgKhmAcMFKb3YiOgMxopozU5rtmnutUNtK4zTVZgIRd5+yrnhSJMFQ3vrG4re3Zs//ZYyYd90q6+x2Kxw80vA7FOv+P1mnHxjfObm7c98+MzES+P7FS24DslECraxwmgOidVVvklM98Q6aBEeiqTx1nIvPFK29MAgeI4J3ij/TOakr5rrczQDojc6MM6FsStZEmLbRDgV+1F4wUuXa37q6VIz90o+QNGKWgzOxCLjMN754al32B4okJzWpkwkmMjZR7icLrEIBKlS9jaNU26kJf6K2LImVRpYTfs8hmd22Qjncekpry3dJ/3HHSb8Lx6hTUARtlI8KJGhFW1I4YT4KlMjBrJ1XFLY5pfCjAYNrSV+SSu3+F3WSYoAX7r+JzBTYqLx87VV6/7sdSV1wqE1Yslk/c8TPJBoiGqxrXaD446i3Cl/e3E3CMvHW5hRn1AUW2tLEseO9GG+yDQ2bJ166SnA/MSJswPXiAZRpk1L0WLZXBf7wPHihYiKBIC/dVSy/YcCfAO9wVowVtt/vTF0jDGSckb0wddE8aUYEOyNu1B6rdv0pOJYHU1L8aQLp17iwpuO6jURVpDJy7CpKdsc0DMdED/R6ZJrFqRhfHsT7VC8P5amdtZIFrMDO+CEme4GE7hOdG/oo/2vYxy6fOd3EgtRvXk5mmA9J3o9r1VcKpxIphpBqa1lDSY8AF4yYfi4083j+vw0Dazb7esu71D7W37rsX45nBaU6zFbLPCJsLZ0MtcmEyfGTZ2u0y++pvyZQTZwTOKv68U+Gu09XYOLrdYY6NKh2xjHTJWzIzZzOAFJtzx9U/8fahxhmFqKyqlTv/+Zxsr9gv486/QfL6j9T8ubqriU+nWWB8t6nltQJ6iG/fXqOg6xyNQibq0gNmQ705uLJMeiCpQTH+LmqulyIwwSIwxkK8lTninbt/n+TWlEsWwDcXiSuysZuMetkCVBqQA7iq/xCpGDxadgwfJ9vxWdOjl1kA2HpqMnoF0gVy6V2/lExrX20gkNbWyN4ho2XRl38rdT16y5ErX5NP3v5TPKsF11gnJAt+BMFW+25DvXrB+agQdl33qgLQbAQwNyGPcluPYmmDIOyApyu8lCSBrDsJxAgnNCYS8cVMHVlSLKVgo1mDB4R2rrjQ9/sK5aHaeNgf75eS11ZgtQGmgvLcW7FL+iCecj42DEhYVS+duPaNGCiVZKV9S5OUH1GwS0IaqKurlJHmlCPG0wLpPtRvy5yZUnD9x4JBm8QUvRt3FVAtdDnMimFgitmRcsLEF3JmLigW2PGpX/y5G18AJN03es84WzXlDu+ZXA9zwwMBalzjYBhpuCcpnd2UkdqN7pkBLQBSraC3irNgHJ/iqb471a3/m7uTK7PKp4ysluKS0o+Mn3LSg12576FyTrfl8qHSEO+1Hts2LLq4pbn+bijKkPrVn4V2rseA1CXP21fL8JFnZOWGMplz7bdl0nFTA9VueB8b5pBmIwW/8+KDOpQ0Mfil+tWxUTPyZcvrb8msnC3St7dhpBG0dktNJ2vs7QikdwFId1TWy7gPfkFy+2JrMGZcYtJvTOYOBr1ykgNkCHJ52AM1F3bCDIBKKxJPtCC5RDOS2rcxDMRltbFZgtrA8Jx9VIEUgr5/5U657u5fSJ9qgKRVm6rKNBXwa5t7S3hXYcs+qX5sx2beVQOGyZtHz5MlR58qDShLpraNAd0pKxbJR+/4OVguGWmG1ANIlwNIq4aOkSVf+g9lpKXl22XKM/+QrI0rlDm3ArRbuYE3kmq0Ysu3dvtOIOvUGVATj9+1BbcykL2poV7ert0nxefNlZIPna673mTBkSgTiRoyuGeqbUezIba16wYdl2q0mrEXCDVc12PZOhn223skkxmB8MNeLC7u2lsh4y45W+at3yU52xDqZ/XiLajf7o/Ol7oL5tFMn/SKAJ0/pOhFXbkXQPo3yQUzdYuoGgDp5pOmS/4Nl4eM9IDAGSxFw+fHr4kDml/SFODmlqExUtjpdI+AoHfPKDh6wOefk4p9Ji14vLGpo8v/HltuROSHhdqgn3Euw48YV23jSBkO5gOpy5SWytmoq6pdxd84CLtj4UwzztmZmR1FBT0vP3LGKXe/V5l6MF53GEi72Wtb1yy6rLWt/vbMTAYCRIE0lc3UeQsyDvO2e55GHGa5zL3uuzLhmEkBiAWqXTtv4kVMLxRiq9r4hcpAabKzf+hkyJDNr70uR+dvl34EUkNTjUTWP91SPfybP5VX1sjd/3pOdu5tkiMApDl9zB6bCgL4vTdAZuTq12X4mrekT9kWKairkRwwSSYlbwM7ayzuKXV9B8m+QSOkcsgYKR82VnYPHCH1UDu2QwibXLuWmeKagbjfF//+A+lZQ2Ft+aNbuDiwt0DIOlFVaoRHAjvqAC+USaPkzmFI6wjQxPPePuY0eezcK6UBal+qe9vRk1NWvCaX3fkzZbYUOA5I9xBIv/gbZbe047agrFIDJgYgymDaxvwCyQWA5jCfMTJOaZpA3O/cv/9EJi56yiT1x2sr7J7L6/ZLKcJDelx+vnoka++lALHO1BApJzDZKNjmkFselNIXXg/qvBLPezFP5Kif3yTj3lgtff79nOlo/KesdGBvqfj6p6V9UF+zCXcEPYMhEV1noW7qFUwgha1UZwEurEVGok0nTJb8L3zcZBxKCXgprJl6Ynh2rAjBb7HT9O6pWGB0CiQzUT+2Mn1yhbBI6Z7R2bXBrIyAsq1nBFPdl1j9vQnv34t/87kaR0rvcCzC6HzEuFGTk5teuxijNsY5XBObQdZV1W4wLGOL1tRDFar+wh6fnjxjzt/i4udQ/n4YSLvZu1vWvPqJttaGWxjN0DmQmqZ2jHQvYu4IpOu27ZF5139Pxh91pP3Nm7Txley76K2UDhd2RijAqLrVyO1tiwCkhUip1wvqPjdpfRYXA1TKOQVSMNKyagDp+Z+XnH4jwKJypMf+ajnqxQdk6iuPSilYpLExMom+JyA94FNpjeuae5TKtiOmy6JTLpA1YxhK40JgYC8FyAyq3CE33voDKa2pUmBrhl1vD9hqIwCgGcKjCfdogeq0EYK8CZ6y+1lHOAdl9B0imWCbPcEUp+Aeg3Zutv1gOp7q5A5c8/xZH5cXTrtUAZhsegrsn5fB/qnlt0D6jmWkb9z4a6kHkCrYa+iLyS0MtydNvJBnQ18o2BgKkwPAPvfvP5WJi2E2skC6A+x8Ofab7fHRc6T4Y+dGbJMWFYKRGVke+WMgJsmCrkN7FCKH88hf3WE9aTPU1vpEVbnUfGC6TPnWtVJYvldGICQmB58OMVugCSj/0DzZf8n8pFlh7h0V8Pp4/JCDBPPDb75FcuG96+5VC4a+8diJkv+lT5pdgewrHaBG7x49mWPZKk8i5Upv++wMiP1b8Lw4HHh39Qvr1KAesscXtF0Jlwnq6TPNVEAZNFgyQw2LYBMyKCM1W6mRkbZj4wh669LZiJmNOJcY6hZPyNAdRuqttYPhauEZO1iVfB57kv4uaRAdwgfehWg+hFuhG1XbvO7Vq9qbG/6imsw4I42obKIqnCqoRv9+z1OyqWyfzP3c92Tc9COMmlLVeCri0wizzgubQoSEQgw/0skmo7VD8ssqpGjzZrw3Sevyt2WQ7JHcHkXShpykHUjk3d4HQEHbHY510G6nicLDMpXDseTufz0vu/e1wEb6BcnuN0zVr/Pv+Y2MXbZQnX/IHHkFUilIK5mede7JQQVz1bsThaH3KE7K5JbgALX6Xv3kyfOvkkVHzTNgSjUvhMCgCgApGKkCKYCvAkxwSc0+acQtdsy/XPZNOV46oK5t2l8pzZsWyO69e6V06qnSe8ZpcB7CSRDmg3GPS+7+tQzavt54F+O5LFsjPGJr+g2Rf1z9I6kYMFxBXxnpHbB/BkDaBlUsVLuwkRog7WGSMTCTExgAe5dsIEjGgDZTEKXKDQ86j0BKRqqgkiE7wc7JEIsuni9FV3yQagIPbJKoS2ogSh4hhmCiQQf942np+8jLAbDtxvOegv142E2fkQHYZ5P9OfA+nPPQiwFA8lhN72Ip/8ZV2MsIGYk0D615hUDqRGj4Q86+Whn+YwCpqoqZfB7OdHjehllHSv5XPmWANIagHh55tYgsGcLjsZOTr42DTbxhYrPCK0vEZBigXPhHdP3AxrVVidcn0mXupHgVwuNRdW5siWLvFSm1A/KwM7RJDSO1ql2aB/A39+1lwhfntWuA1G4k4fslpFdtpRQyDoh9yRQHEP5WUNjj65NmzP1pN8TqQXfpYSDtZpdtWbvw2rbW+j+YDGzRCWQmoRMO9jcrhyr21MjtANIt5XUy73PflzFTRgdeu95ltnSplChG/lmFsu7TqTPLbqeZ4YcMGrokmRD4PVaskcGPPiR9Fr8i+bt3Iui/UUM1DLvg/XAi88DS2QVA2jpsgNQj+83+oycpsDoV5C44ltwDIC2vbZOxF9wofSVbLoDjzdjlixSkeMdKqEV3gDWWg53UwRbahLCRjhFHSD5sk0PBICe//ZKUAtzgc6vNRHYIVJK60r5y9xVfl5VjpkLNixhSFG5oxXb5AoC0Ry0YFIC0Evd8q36/NIOFrrn2J1Ixa66qjZt2rZNW7Ee6e/duTRHYZ+oc9fhlRqQEnnnM68/Kh+77TwOQECpku+VUJaMAL1/+VVl+4jnaFoaRWiBFw1C1+zZiRquhfl5y469gI+2tIO8nqzfbpyEZA/PsAkg1YT3e2WiNAEjNikvKUK9VsBsXfPh0Kfr4BTEnEF8Ap5iisUP+V26fl1++R0b94vbAZkktyOLqvbJ55EA58uYbJbc3MlihEAVgkCN+eXsyKz3rRKm9AhmJPJWs9k8AuXyi/YY/s2vqZMRPb5XczUj4YG2u+9E/G2aMk3yE7FDdH7ySUTC15tpDsCiY+RM2DXs0M9G83rWES+GIZG+SkoH6ABo7IQ6WEXiOgKUPsF79AvB0J/sLBnONeu16jJRqXrJP2kbNjlLcQel/FkjTiUwnpQqKevx40vS53+ymaD2oLn/Xw+ygqt3/QWG3rH31xvbWhl+bpOnRB/oTyf2tql0M/vKKfXL7vU/Jtj2NCqSjJo20xnoz+X2Hj5QLRwowOCz1XrBQ8ndswa4YlVIF1U774GHSPhTvoxFvWIjIf6o4accCaxh1+x0y9IF7JBeemyyq2Q/SgJ5OclXnhuCslkj+hNRjTVPGyd4LT5e6yWP1XAOkz0nF/nYZf871cs4LD8nxT9+jC4cGgNNSgMRGgHQ9vjdN/YA0nvlRaZ18rHQAJBMAF7bHqNVvyLn//X3YU7FlFsCUbdMEIM0EQ1w2a57ce8mXBFZV9SQeDhvpDQDSkv1GFbkHatWlFkhXXnOzlM+co0DaXL5BWgCk5bvLpQ9SBPaefLKuxskWqULuV7VbPv2nr0uvKmb5MSrPTcg41Ij7rZ3/MXnz4s8pg6Wz0WW3U7WL0BYCKcr1DoB0LxYDS24AkMJrV2NcyUhtDmCzwXIuHG8BosxqRBCNM1LLxHcBaFajjfIvPEMKrjg/SQERB4K0qvoormjb9H9yoQy663ELzthgAHV4rnqP9Lj6IzLgQqhtbapBPmMgmevDLwULPi6UaovzZPdNn5LWI0aiTcNFnI4ZC6gGFMyYz4a9f/jPbpW8zWXBferQNuunjJK8m64KsjFFpkfSlyjTTQZPc0Hqe4RHU4OuB46uOv6NUh0L2tVpiIIaRwsRaJDcBclAnBpQU4FnimO+CtjV3gGsPjvcxIGqXap4FUjhse32L+aOTIaRmvkdlPRdMFK9LJVjX0zGKiMtKPnPSTPn3RD76ZD+ehhIu9m9W9cu/BoY6U/jQBpM+8jK04xjuqwTiG4DI91Z3WKAdCz2RoRAz8K7HcI3UVQkCe6jiLCFcOCHhU2A2NArc9qnL5Vc2r4g0DdBncbQjfahI6Xx9vulffwYfWAB9nMc/+ufy4CnH4YTCracAqjsB0srB2MkIBH4ckp7SP8hA2UowLcIKd8ysZLVeFDOHyY0YLahQf2kEinf9sPOVrZ7r9wDG2kldKsnHH2efOq2X0hPgBQtoq8DcNYDRMny6uZfJrUf/5p09Oqv6kuqb83LbD7+gcdvl1OhDiYIUk6wHoxrrMP5d159s5T1G6rOUcPBSG+49fsGSHFiFcBhBYCIdtGln/2R7J45GwAMAeKAtLxC+iqQnmR2jWHieQBpz7p9ANJvyICyTbhNFkJCOmQZ7lOHdtgx+wJZdsVN0g5AnAJmfRlDW9RrFzt24R7vALj3gk2/dsMvpa4EQMrsSyhvByizUbEZm2iuJqwnIzU7v1CZew48gCe/+gRXL9onu1D+NQjfyQcjzVcgdUAS5X2R4enNVvdn5GwczIHtfdRv7pKCDcgZrv2XgbCdfbKqR76M+smXJH/44FAgMk8u1LEjfnmHet467QmdvHaferTUXPlhoCTzt5r+CsahXygyIiSrH/Gzv0uePtM4gtUDSNdNGiF5X/+M2drM47ORy9N+sUCd8qGmPJ2CZtrr3OhLI/rSHg5BzrVFgEP6U7xzUgGqbceITAi/JLVzcEvz7KhMMffnuDMmBZPPmVupUQXLzb2p2iUj5d+pVLvvxUYaU+wHuByMR5yQl1/81ymzTr0qMnYP8S+HgbSbHbx17avfaW2t/z6z7ETnkj9B+HeY3ZODf+euKgXS3fsTMv/yL8qcJ++X4jXLpaVmr+zE7229+kr7iNHScO0N0sEdNKygdZOXQNrzrVUy/apLJQfqzn0An01QUXLCdAwaKg33PKRAmgfmO+nHP1AQ5bXkV2sAcqtxbi3UlYkho6R1+nSZceZU6T1muORjIha9tVp63feU5AFQnVNSBr1SuWXYwL5SDgeSdf36yL1IyFDZnC0f7TNGLnj472oX3QMhvAC2OKpCm+A0VP7926Wt/1CwID8bjwVoCPKB29bJx376WSnaW46yGZVtI56TCTB67FPfkdVTPqC2OgLp52/9HoAUHrI4by/uvwZhNQTSt2DbLJt5irInw0gfkfLycuk3/QzpNelkZYzKSHFuPzDRq/74dSnF8whqTSjXYgB/Pcq9C6x5w2Vf1MXI5Agj9YAUjPS1z/1c9ntAanZ9MZuM5yIExjgbgY0SSHGMeHb2nb9SByyCN6XPbgukeQRSeO0adUSqwegfjO36Egch1LHPy2/JUHjrMtUgO5wM/2VoK+TDp8nAz9gsQxT77rYo+5A7H5PeYLHBQSwu9uVnS/mXPyGtU2C7dx7FvmAPgApAWk8gRYYnJMZ3mY3qschYN36Y5H3zamycjbhY1C9KgFKLnuRHxOElgunBl3TXRZYAnUo77znRJvf6xZ4Te1hYL69d42AZ+Z4KUO3iIFLGGBuOAKsri2WkmtPZhE1xPBI8jdcugBSJTXRPUj7iPdpI/WvjYOoPQ94+J6/wrqmzTrsCci45J2U35e3/Xy8/DKTd7Bkw0h+1ttZ9Mw6kwZpZV5LJQLpj5x4F0vLGLDn3w5+V82/+Ajwt1woyt8o2gEmC+Vx7D5DqOx+WtqkTkr06wVRL31wu06/+qOQAuKrBmBRIE8h3O3iENNz7kCRGjAQT/ZWMuvO/NEayHu8lYF+bmC0If+fNPkuKb/y2lMNB56SBiGlE4nKFe0iG/DWbpd9/3iWa6NwyUyqBmZ6uadqR8gaE/+3PLJG9TZlybUeBzHnlCQVdMtzlYG4N+Kw4/VLZ/oVfGuGa5Dxllth5YGWTwUozV70hDbCXNjDpfR8sHJA4YevRp0k5QmPo/TOsYpt8/pbvqVcwy1cNINqAEBIC6ZLP/FB2gpFmoM2ad2+Q5uWPSAUZ6bTTpVeg2oWAgdr1qDdfkAvv+bVka1gLdykB8MOJqAXgsfOKr0r5GZdqSScBSD8WV+027JdqOCMtViDtZVW7Jv2abrBsGalT7ZIhkClQaX32XQDSBY8FXrvlaB8y0twPzpP8T1wQeFS6seJ4U9Lw9GZsVOZCoMIuNvIP/5CSd9YGfbYFnsFLM9tlEGyj+ROglrdqXR2faEeq/Ys27JARSCOYvZe5cs1dyUrLT5wu+669BJLR2Dj1l5ig5/csMJ8RsMkWrNkSMNIGXL9u3GDJ/tZn4TWNmJuISvFAC4Yk7AouSGZ+SYUKi5gk3cIDqdYEYanCp0S0vpG2N+M3wtQDsHS/hT9HlgP+eVFMNe0cU7mG3819g3vFVbt2c2/HSMlG0wOpD9IHFoLvBkizc/P+Pe3oMz+Cctsd1w98/4P9jMNA2s0ehLPRz9tb676ijCdJyHkTynsOJ8a27RWwkT4NQZ4n537w03IuBd3WDQDSBDw6AaRMl4c4y6rbHpLWSeMitireCukfpPeSt2XGNR8DI4DtDsxjI4CU7CsxHEz23kek/+YtMu2bN2i2n2bMhNeQBGAj7s21ae7cc6Tke7+QxOBBsmvxy3Jiv71ShG21nMCjgC15+U3p9/t7oHJmQD9tldweDewObOutc+fJX2obpbolRz7XnicnA0iZ3Ydq2TIw3jo8Z8vcD8s7n/9lkPw9GUxNk2kSBISDJMCsmSKwBfGYLSgv1aYJvuGgM5xA+jcyUqOC3EdVNrIctQK8Fn3mB7JDgRTORgDSVgBpeUUlktafZmykNA0B1AYiM9JFSPs3YvMqVStTXi2tr5PlaJdW2Dy3f+k32GVlqvptqbORAqlR7dahXsusanfR9T8LgJRqY+NsDfUagZS2UVXr0tEINivmAsb1ykgXgJFar90KLARW47m5586RvE99KGkUmqVXnKSmRlE9F+OvFJqEEX+6X9XyrBwdqRbuqUBC+qNk4Fdhq7SAGFHpsREYc3r7I9L76UUGSE2nyD7YxsuxM0zrrElJCzmHIeTI2XjeCITaFKyEutzOg0YA6drRAyX725+VDN1ZxrzSCRw+1jqtJ50ZXzD4LZMMiNEnxHE/ebof6HwPfJMKHwej6Pe482EIgiF6enf3QDL+exxA7eKcQIpT1WsXY4/2UaPalQMy0ncz319xAAAgAElEQVQTQ+raLCl8JoXs5JgFkD41bdbkCzIyhjV2U7weNJcfBtJudhWcjX4LZ6PP+zbSVKtP/zEcxFu2lcsdANKqjiI579xPytk//Jzk79yi8Y8BkCIkY8/tD0vrkaOjQKqzJ0P6LFwi06//uGSDZVYBSNcDSGnP7Bg1Ttr++16Z/sffyIAXYZeD8F7Z1CRvggHRNT5r0kwp/t2tkjVqJPMIyK4lL8pJA6qlyDFSncewvUBADvjl36XwteXMFq+A1wRHIHr5bhk2WP5zzGipzO4hHy8ZImc/ertKQv5rhhBtBJDugdr4mS/9p1SMmmRso2RuPjXx7IJm+zTm2IUaSrdPc/ZHgDeE88jdW+Vzt3xXimHjZNlqcO4W2JNbAJALr/6hbJsBIMUzGsvWScuKR6Wyco/0ASPtAyDNxXmjtq6ROc/eJyORYYjtz39cfDwP+2Etnrf/lPNl95XfUs/edjxv8vLF8jGNI6UyHECKdl0GVfLe/sNk4XU/lVowUpaR7Wns3iYEIQ+sl45G3IuUqjYKOYi2EEgzDburgO11DYA0G0Car0Dq20hD2Ekhu0M4CpAWfYWFxYi//FtKX33HsFHUcRfq/XpLg/T7zvVSdNx01SbQoUwd2fhJdqphTSJFa7fIMICwbs5tH6q20hlHSC12nWHawpQvnEsmPOLXd0nh8g0BE2Zu4nUjB0jWd66RjCLj9KavZOSLHg6rHjKv2IMdiKeC5fC3yMOCO6RszwjttCDllcMV3H9uYGIxChxbMdMh0TI40POqH0d3+z1smqh3rrt/QFQtgJoFkbGROu0HgZQvZyMNGCkX2LbftbQx1pu6c5OPdgamjrVm5+UvGDrq6LP79u2LDWrfH6/DQNrNft689pU/dbQ2ftYBaSoQTaXa3bRlt9wJj8nqjJ5yPrxF5//wesnftV1qQZ/KsB0XbZ3tA4dJ1R0A0rEjo8nEuXoHkPZ9dbFM/9wnwAjqpRKCdANYXQd3Txk3UXpee5PM/N2PVO27H/d8Aay1hnYzCPr87/5aci+9DIIVKjy8y5e8ICcP2gdvO4+Rsl0AAj2feEX6/vk+qIZhe8WhGoAOWW8zzv3DxPGyvt9wmTvtTLn81p9IcXWFMj3OWAJjO567a8wkefu0S2T7kTOlrmcfaUH6PJc+UIU5ZzftugAWhpNw5xdND0hAdRlZIChG794s14ORFtUb9WMNfmd2oDYA35Irvy1lk4/XzElt21dL5prnpG1PlQwfME5GFPWREZtWyrBtayUfjJLqZzp70cFqAeI49R6we1Zc/1PYdA3gM2n9ZGWkP0VCeobJIC4S9VmKdqaz0SIA6f5iACnbwuarVYcPpEhUtS7ZKG2kZAg4TtFmVLtgpJqQAXGwauM1QJr3KYa/+BjDUUQabeRzenWmPUHVs9tl1K/vlGy3uTYu3Q0grSnMk9JTTwBLQPpBbuqNdstEXKHugYrO5/cMfsdvedj4Gw0foh36pgbFLb/uEmlBsnzjKJYsMpjTdwQcnIqWrbeqXSy40Hdrh/eTzO9cKxklRXYRlQIRI7Q7MnssM/aBKrw+GY9jzNI2oV4RBy57m06Fn4eGEQAN7pfe2YkdF/fUTdWHqUA/xLcU9lEHoAYJ9RnO2SgKpEhYojZSs41aE/5WTZUHpOkcjZK1IGGb++pdvycjS0A8JCe34PXSARPOGDFiBB0a3hevw0DazW7evPqVWzo6Gj+pQBrM2egSkwM+vpHw+k1lctf9z2DT5t5yPoBm/g+ug2PQLhXYZWBzHPhtQ0YqI20bNTwEUkM2FEj7v/SKTP/CldgLswHOK60abkIAS4ydJGOPOkFGPYc9KHHyZtxvibJRbO817VjJ+y/kX+3bR3MAQIZKxevPA0hrFEg9lygF0nwwlUE/+JNkIdSGAqkK4MFsQpzA94wZJUuwrdiE8z4vc196SE58BJs72wQGTgpqSkCA93544VbD6YjhI9Vg2nzXwhZaW9oP6faQdxesmTl1O8hEwayZ6IDl1UQQUFuN2rVZrvsbGCmAlGDYguMMSWEITz2Sz3cAoHNxXTZYY07TfsnBtbk4h3l5lSmrytKIMzLRxVDpbqZnMYCx9oqvSMOMkwPWxBSBZKTqtRuodjvkHbRhNYEUcau0kXLTcfaTWXOYZAyMIVVGqqEIYKR4oDob3fUbmbbgEVVTsxQE0rUE0nNmS25MtesmpUc47cgyAjqOPXSyGoJwl75POYehcFrrX5SgjnX5Vzuw4ae+w2xXZlpAPYx+KJ8wQmq/8knpKLaAGEMxgvLw394txW+vCWykzWj/tYN7S8Z3AaSx7dn88icJ7ii6xNhdBI6CmesDXXw6pxRwBziYjLve3LYP84sZVeH6ciCFcOEw9EsefA9/8ME0VAc7YI190smNjJRpAm34C2/f0twm9dbZiKEwOk45DALNQOq27Ewcdkm1i2cgBGxlcd8hc8eMmVbRTfF60Fx+GEi70VUYWBmb1y64LdHefDmBNGlopmpdVQVlyNoNO+Xu+5+Wuvz+cv6ciwGk10jeHoSxcEsrMCsO/NZhY6TydthIhw8zCRe40nWzDBrCAS+8KNO/dJVuKr0bTGI9AJUee1lwNprWd4D0Qjo8eqC+BYG9FQBIz9msK78oWV/7jpGteHO/7Iolz8opQ/ZLPp1C7EsdUfDmHpODv/sHZK0xTkcVSCRAMGV2omeHDZEXph4j4y74ohTlFMhxz9wrR0N9WryvUoWF8fi1raKhL0aaU1VLJtmCTET1sE1WI43fLmQM2oQtyrYh5+6+nHxpB6DS/qhyH0JiNID0WgApGane029b9Sr1RLL+aE+wH4wX5SJlM8q/HExtDwCvedIx0nAe4iVhFw0YIO7DpPWTlr8mH73tJ9hflDuPkpFGgTRQ7drsP34yBlXrgpXSi5cgyveZ9/5OUycmAenZp4RAGlO3xQV6StGHm+cjscIoJFbIray24yP5TKN0Ny9VAvA7P7nIoAYBx7l1G2G+wEugwDLU4tfyqy+U1rnHxmylps3JcIf/7h4pfnN1AKTM77p2IHaS+d51klGKHMYBkHc+4aJ1ji0IFGvSi6x0AMgn6ngMR8WBZ72HlBGW6G7mShI8NA624SNSljkyPO21wbA1oBrc0fvbDG3Hhi0jVbOCCX8hoPL3FixuuPOLMtImptk0tnxniH4vgt9M3847kudk5+RsKOzVe/YRRxy/88ANfWic8V7a89Co+f9ALSCAMjevfvmuRKLlEgOkwSzzZ1GS+YsgtXrddgDpM0iUPkguOPlDcuYPAaTYTJret8y0046B3zrqCKm8DYx06GA/g5zOsASAdNAzz8r0r8ArEqpgBVKoKTFdkJSoUI5C7tp8MK8WjOzXAKR0zmFCgsRP/ixy/gclYTSWaiOtepNAiuQADFMIJoqZvZn1jTLoh/8l+Sth/wJD3YWy7YS9lXa/N+Co9PzRJ8nYD94oWT36avjL0C2rZfzbCzRhfR/YNbnrSxZjVz0Q5Y2dmkihVp2YoG5FwvcdI46Ul086T5YfMROexWbeMjPOqF2b5Nq/hkDqtzQdoNzuFmY/USRawAkMbaEKtxrvMtxnJ4TM3h59pHnUBGk5ara0TJiFTT574hnR9IcKpEgRSCDl7jXsrzrcI1DtgpHWYPeXdpt6jT2vyRiUkTKOlKEvRrWrKS9w/Zn/AJC+8ICCNF9UxZOR5pxxouR85qJgvJiFUlTk+7I6ebEGzcTDL8pAjCUnh+tR1rVYLLQVwQsbMZyMi23LRuo4OqKgLTuYRo6xymAwfPM4Cq7buPUGYz5qxWaYBOpNGkWOEZgEysdCg/DVT0kCW7D5IRQsODNmDfv9vVKyBNu1WWcjAum6fsig9P3rJQOZlOLXdGX6eVimEOjaIcLYUtwohm2x5nS/pgKEZOA2t/fVuNG/3eOTwNYvVwrQjBQ7AEodLN4i0QNUq8oNANYDU2ymHe5JaoGUGbcMkLZocgYNf1EfhlTK+a70huvCAwApboVdoLYV9uo7e/z4Yzd37c4H/1mHgbQbfYiBmb1l9cv3Akg/rBty20kXnyTB6LVjkMJy5ZqtSPr+rDQVD5UPn3C+nP7Dz2IfzSqEdUCVxsQKGPjNYydIxR2IBx08UDKIDJD33NUjA6raTADn4Kcfl4k/+4YmWaA6eB1UlQTS3ohlnNmjJ9SKGdIIkHgLTi1UxyZKe0vTn/8p7dOnmfuhPM2tCdn7+tMye3gjAqkZOB99ZcKRZODNf5GCpQipgAAu44bNsL1wM+0VgwbIs8fNkTFIEZgFm6GqBuFMw3CPQthm+yAbUV8wSe4E0wses0xi3wN21ILaarVnqnCF4A2ZEiY6GGAdEsI/jQTyC46dDxBgbFyOjCzbCCD9jhRhFxk+pxZ13gZBUY/60fbKTbubc/NRX4TnNNcos+/gZuMDR0sTE8z37ieJPoPUE7qjZ2+1FRvnJytZnPoTB4yNFLl2CaSw27J8fM5SLFSq+w+XV5FJqQb1pQ2XtmzuZko2kMs3Y0etatcwUrP5+BlkpM//G45MursBgJSq3QbJBpDmekDqihMdQ7GR5SFKblWNJqfP31qmam7C9FtQW7+YlZAJN1whJSOR6IOp/jShOZ6t27PhPJYN/am/6Rvjl8dRn8G3PSK9nllsNhqwCLEf/VJ++bnSCpuuWdV5oIOxNYxhNwuXwuRgdnppwbH12N828YPPSUaf0lAbkXK+xYVzVCyFfRSWxz/DFDFZlKUUbv7BAFVwkP0fucBrcw+ZI4AZQ+w0xQhqHCwFfOD0fjUgacHTv5l/XKvqMVKOPtrh3ebe3IEJp7RicUMgbQKQNvpAymq+R6nfJdUugTQza3dxj/7zxk06dlU3xOtBdel7bNKDqo7/a4XFwMrdumbB/R2JlvMoMP05kfahOpAzZNmqzfIPpNhrLh0pHz5mPoD0GslGjCSZI3c1YRL3BGykDdfcBNACYQAA5VUhsTxypuZi264ceJvmQxWcg/0l+eSdUFlStUsV5kDsdDINTItCtZZhG2A+DIXoGDRc6v76oLSPGqFAyrCQFsSZ7HvraTmFQMpMSv4LN+ZelgTS/OVwJIGQ3AwQ3Yj7sUxrAPALjp8LIEXSegKp5UQUyE6tq5MegpesNA9AVIQQl35lm2XY+mUyfN3bMnDLGrA+hPvY9mNy+xbs3tKELc3uv/iLshIJGbjiHrNzg1xNIIXTFO+5DW3EmNhWML/Nl39Nk9ZnAHQbKjZLy9pnpGpvtfSePh8JGU5Slq3hSXw5G5GtZ6Aq92xHZI0E0kv//uPAa5dAugx1p7PRKwTSIjBSJrTgWgBJFkwyBnjtUq2LdlT7KENfLMOgancmgLSDYIZ/BkgtI70KjDTFTEwFIBHIQDl7P/eaDALw0RbNZ3Ez8YcwTlrmHiNTvvhJ7G+KvMmRlVwKkPL7HPcsRGKFob++XbKqTVtr7mQI5go4D+1Hyr8ENjXw2zEDoDn4j/dJCT2GrXc3+3EzEuB3EEjt+XxylzS80Yqbq3yc84HN68dUbCsJG9MRUXdx0k18BhoCXaB47USCRrQH9jwPnk3JA1AN0TUKph5wOpANPs1vDkgZfkUtCMd0WiC1s/S9CMU4kMabyjVtVmZ2VUnpwNPHTpj11nt5zsF4zWEg7UavYWDlbVm74N+JjpazugykOpAz5J0Vm+Q+7AfZ2mesfHjGPDntR9dIFkCC6kyCYbadINw5I5O2Qhu6oHPPChoVcMp4MmQHmKJjpEOhIp1SXKLPqUW4yloAAG0kbaPGy77//hf2mwQrs4y0pQVZbN58QmaPhNemAmk4PchIsmrrZOD3/iT5G5C1BkJyLdgtwZSq3eXDhsrrx86BavcGyQKwKCg5FZRFBjO5jG3XBb/wvlQDk11OWfyUnPTgf4PBmkQLTBRRAWBlfTcCRB+64hvShm3Qxu5YJ1f95dtSgKQIjNncASB6iwsHMMu11/5M9gJIyaYadq6RlpWPSVXVXuk9FZmNJiAzEpmnA9KgAd3K30wBJyRYTqfavfTvNwfORlSXkpESSF/97I+Rj7anehizfgTSbLBmZjGKA6l6VeIsZaSwkarHMl4KpA0NknMmGOlVF3ZKE2LExwpgqJPrm2Tob++S4pUbtX7UQGzGOHgK7TL+m9dI/+Ong+Hb5DKBII9PeSva/XUg6joQJoWeZKVgqo6sN6DMey4+XVouOhO968QmRhnP/zMycyHuWDc9wKsN/betFzY3v/kGyRhg9jcN7dDa4BYc+WnfPIcMX423+ORuBfQWxwYKupFCCsWkmQpJ8BTMar+2qYA2LX7qfd1tQjB1IGc7QT/SCtHYD5FS6vCLoGvIRt1d+bPfb+4ah7l2runm3gBR3WkoDqTQKHEnGKfaDRrmPfzRZUaakVXbo0+/s8eMP+6V9/CYg/KSw0DajW5LlJUVbqlZ/xCA9NSA8dhBrmImNnP9ifPW0g1y3wPPY8uy8XLh1JNl3o/g3QiGZWIczUvDAXUlbh1D8EnnEAItmQe99QoItDh3KxjpWtpIcf5wAmmJAVImEtjI4xBsLeMmS8VfkIO3X38FUsqrVgDp/refklNGNGvIRuSF++furJCBcDbKqahSZvJWfb3sANARDt4ePUpWzjxJxhBIYTPUea9J2aHes8LQlxWmTaxAtQKQ2Yjm3fd75Ny9Q4UGZekGeN4yM04j1LBPfu5XUgtHpLHb1siVAZBmSBmY+zuIkWxH8oa11/xEqgCkkN7SuGst4kijQKpglwJIHfCzo3whQYegiSsXyyW3ekBK1S5UsfTaXXgNgdQwUmVKBFKXZ9eqdh0jNf1pgHSm2khN7to9UJWqavf0EySPqt0D6NuiYMqVCBJmvLZCBvzpPsmCY4lhvhnyAraW2zVhlEz7znWSzbATC3gpHV4CnIj9ynEFVjoYrDQTrNSliaQX9d4BvWT/Nz6DRB79TGdxjOJzwF/+JcXYRJyqXb6o8t5bgO33kLkpA7baDJQxgeTpGl5DV3F982/GYOETfWdCcfBJ73J+x7sN5+0+GvuaXnRG0r6mwfSKAWnapgyx39TcffcGfbBIjf0YAqgHhylXOMk37ZSZpgVKI0j4Mxee0QWD+83YU3URpUBqHI44FnRzb6p2AaIMf+H3eNL6dyv6DsRI3fQGI20sLul7/rgpxz3zbp9xsJ5/GEi70XN79uwpqatc8WhHR+vJPpCmnKR2Nel2f3nj7fXyT+4FOWiiXDjhOJn9o+sQ2F6vGX0aAS5NABxYEZHlB9uPIe9sM8I7WpBQvgmhIq1Q27aWIj6yqkJmrHhTJQKZCBPFE2SH4tzpPXro5Guiow2PM7XfiHGyDQKvZbBxXuK7pQUJ4t8mI22LAKmKA6r5kC1nwE//iu3WWpAdKSELEYtJhyiy00UTJ0j9iAkyc9ZZUgogz0HS+tr8ImlCasOa4UdIfZ8BgW0skFzq8GCTAuAgQ03GwTnpoj98HXZTZl0STQ5Pz+AOsL4ln/+VVI+bJuOQUOGTf/mW5Csjxe45UBUv5/ZnaJ9VALY9iCMlKDeVAUjBSPfs2Su9piJFIBkpWkI1BiolDQiFqjkzBfzwJILdRKQIvPiWmyHQTUKGBpSbKvJqhO8sdkBKRoqGouo5SFhPILXbp1G1q0CKR5xOZ6Pn/hUwUibQWEMgnXe85H8WOXB96R+blZGvRqJqHGj/P/5DiuHgo4IUR/eiX55E3uDB131Uhp4zx4QOBYI6PtBDYZw0BciiwWT7IqtWCbIdGSA1DLIB5a7+4Fxpu+ycsMxohH5//bcUP0sGazN8WTxROyt+dxtLOy9ht6hKgWVaHF5GSGYYzdbJY6To29dIpiaFiKNhtPRm2RJ9Oa29LuFsWUx5+KBwbHC7sUaEjNBfpxD+Avl5cBjjwiDWARH8TEVz/ccnFTe2aLFywYCmBWnbxw7U3bA1j/L6TYc0y29spMpIaQsnkKLdyEQJpPzkd+3CmGkjqe87aeEuXWvmQ2thcY8Lj5x6ysOp7n8oHjsMpN3o1b17N/as2b3ziUSi+fh4ikArnWOCzAgkDv7X3lwrD2D7qsxh0+XCsdPllJuvRxhLo2yF7W8tPilAWkYeIRlf+I5kDIbDSEmpZBYXC2JUsJsGUq4h5nPMv+6VST/7qoqOTQBLAimBaAB+PxpASkFEVeleZgqCUG3Gptnr/3Cf1B15JGxeZsa0EUjfeVxmj+rQSchXIIhQzl53Py6l9z6hZabwXwCQo/2rFWV5beZ0Oau8SubU7EfuWux/CGBjrl3aAVd/8Cp5+5IbDVqbGeytiM13vqhGHbv0Vbno9zdJDpgumfYr+5HykEkpevaVFTf+h9SNnKCM9JNgpARSCj8C6TrmDIY9eOk1P5U9E2cpk2ncuRpA+gSAtApAihSBE09U8WPifO3bgaplcQYjQvGbQPknYPeXC2/5kXE2wmX0/l3GBAfIAfz6dT8T6K7ASFFXZWW8P0MP6HBEz138HYTAwE6KOs677w9y1FP3RIBUGenc4yT/GuSzjdMob2aGgtv+hfvlr94k/ZgfF5mIeCldfN6BtmBt/1KZ8sPPS8Eg7rZj62Rkb+yVBkidQGdYDVhp/5/fKpnIwetYKcOy9pUWS+M3wUrH2vhmPKfP3x6Q4mcAunYTbz3f2srZxzRB6CeP8U1bKs7VN72J9dN4EPMT1EqPt2GRsmdYf8mdjzhfLFAIxBbTA41wAJT4ScN60CeaFpJjjscckOMg42KbsAhpJUNGixCAuAjiTffDU7l6X43+loP0iD1L8qVPr2J99ywpgNoeIGXD3PzxEjSsj+C6gOhEuHhobHHTA9IYWDpqqrgfrowcqBobqWGkBFMurLjZvDobgY0STAmkToPeWcHiVYisCQ4Awu5aAHt7flHJZROnzflHN8TrQXXpYSDtRnfVbN/eu7pu81Pw2p3lmIdZ5Sbf1K41gx8Wvb5aHnxsgWSPmCkXDp8oJ/3081DR0WEI3rcAJG5w3XHMbMm+5Z8iGghv5KLTjHL3l7F33ykTf/l1vSezGmlCBpzQA3GkH8AOJHmwQdKntAGerFTsUA266nt/kN1zT2fQoBaTgduNy56UUwCkWZENmAEOtful748Q+gKhTS/P5bg/1ZtU29aPGS1vTJogF6zZIOcgr60JOUloKj163m7BfqJPgk3SGYjnm9WsEYKBupHCFd9OeORWOeVff9by0Dnqmf012D0GO80wtvTG30prv8EyGpmJPv5f3wyAtJIqa2YWwqLhbYSjVI4/Shlp485V0rrqSakEI+0NIO01gUBqksoHqlyjD7NsUZf1jgtooyQglMYvWygX/PV7Gv4SACnsw/sHDJU1X/mdNIB1J9hHeOtm5wzBsZ+ZaG/+lsFPqH+hsZD5z/xLjn/teU0/yHoyKcQ62Jqz56UG0jiuaidbBkKVZyl2eCEDVE9bHG9E+z5fWyvFl8yXUdwoPLI0iA3IcKUUk/UuLMn0UEZbh5Q89rLkIGtSO/qRwMawmSZkmWg6FjmJkQSfoMW+zV27VbIRz9pBsHNhNjwf44bf6a2sYTcWTB2gEmBph+U4VbBV9gvws5/6N2tjx5ABUguQ9tkmrMMCrD1Pj+iQs5BHMOXfuIahZboAwktBiH2C5zGbFndMaYaXq+Z5xvk8ngsA7VFcIL1Li6Q/PJF79SzEBg95wHpzXYSppQHPSFhZXEQ4Bur62LFONy7tYPBBVE/V380ikfOT4Ve6SQLq0waNAoGUGY74pvORW1h0FUhtcQKZZaaut+CM1SP8JSNRUNTzyknTZ98aXHyI/3EYSLvRwWVla/u21Ox+NpFonRYynpRrVSsHLSPF4H91ySp5+PEFkjPqWLl48Bg54WdfQEgLNkMGiG5g0noK6eNgX0J6vkQxc5XagpIA8U8A6ei7bpcJv/qGTiiy0U1M/A4hkT3rFDmmZy/pu3SRMiCzpS+X5vCkvOjTsuKGb+sU4H2amtqwWwpUu2PMZHQvCrfCpxdK6Z/uRbmgMsX1z0NtyPhHMtf2c0+XVzMQZrNxu1yzbasBSwo9Gl/xrkfGoge/8BvZOn6GhucEwsYBqgrQLBm0aYWc+6dvS+/dWxTsVqH+zDrEe9SecLbshrNRAix8LOJTL//vb2G3GNiR8a+SdQFIEUjfQcq+iiOP0jSGjTtWwkb6hFRUVkn/o87SXLuc/AZwTKJ6Z7fU4xYA2W5APQU+xqWOXbFEzr37t9bZCBt743nLodqtRQjR0o9cqdmYkDXCnM89S0HxmeYQX+w9eT/qz40x+tzlK+XkTZs0tEbZPZ63FnXNmXOs5MNr1wbi+OsMv8vDRRSFJtIAFj3ysmSAjTJOlPHB+wFSW9H+PY+fJoXIgxwKzXABprhiVZouIYN+d8fZfxqT685jOJJZIASApvoPA0jBJ8/nAsTK2Qio2RVgAGpWEPvjIS6gDSZ6iBT507WUoXzup/hCNTKtnZRTDKaaGQ5MXPSoJoGhQKZPaI+latfEXRJsjaOWKbJ5EhlsAdS+BFUy1X59igGy+aoG1h2gHIAHV4TXRlYtEcnrld5pBIJxmoadOvDFp1PtmjSBZM1gpCh7HEjdIiSdyPPXAKZ1kzlBZ+pd//qCotLPAUh/3w3xelBdehhIu9Fd5ZuWD2ho3vscshtMcikCg8FkR6EbkO4xrsFfXrhCHn3qVckfd6J8BJl9jv35F3W/zw2Ir9ysydAh1E84XRJ/vFcS8FrURONuYFMgYM6Ovv2vcsRvv6tCgIx0CwCYqYoSp35Qxhw3Wyb89edGrUXwheAmU6ofOkaW/OwWqRk9VkNgNOvJajgbjSaQMjE9HoKJmL15h/T8+S2Ss61MJyb3L10MRsb41l7YozLvExfLo4tXSkldu3xz/XrpgzAcggRFG5RykoMbbYbX7WOf+IZUwq5otu+ygo+rfDhAjVy5RI5/8C8yALuxEET308YHte4eqEwzSvtKzed+IernEqkAACAASURBVA0Tj9F6j96wTC7589cRQlOvQLoH9dnCOE6qdq/+vlQiO1FGW7N67bZuWSx12D6seOhEKRlyhC5KElTREiwBdgp4eBMECYD83QCgWQR0oLEn7NghFy1arODM9kCCRFkJdfP+nj1k5ZyTpRlaAnJLVasC3ChE2X7MLMMFCT81MQMZAk4ajo2z+wEAuWk7GVoj3rUUvH17ScaQAYEq0rAmx8C8zEOqrjSDQEHMgpuCF96GYOEc9I+xB1sACBgaf3bszPaEHVMBHCmA8dL0i8FuTJdAddn1e4SlSQmU8ckVn2RRlDX1xzEFUi6idKjHgBTJRgwjDYFUW9ab2O5vNjPV+EVFeQZUe5dIHwBsEdhqLlTD+gAL3qnqHAcup8ny7aBGi+LZRpWdmnFnzjeM1MSRmlhmjj+OA8aPNltno5CR+k+Nlqq7QGpGoHkVFZd+Y8K02T/pel8f3GceBtJu9N/WrW8Maq+vewHb7o134S/xYeqUhhRN/t8vvrJcnoBNqfDIk+Tikn4y65dfUaHOvUK304mFjPTks6T9d3fBLsrkAbFBTyC95c8y9vc/UDXlhpZG2Y5raSfsOP0CKbrxBzILe0EWbF0HgIMwh3TOw5v7km495zJ5+wvfk9aCAmlqAGivhmp3rAEAJp3PLKuQ4j/eI7lvrtJJSueip7mFGIArFzvETPvyp2XfiBHy4KMvSTsSSlyOHWBOfuwOFB/3slKH3JZpBCux88tbcz8k2yYfpxM/D8kYShE7OgJ20aEA0oKGWnXWoVPUS3jGaggyAlIz9kptmX+pFXrt2L1lnVzy79skDwsNtiMZ3Ra0EVWOr516ppQjpCcD31ub66UwB4AGQdZGD1Cqv5SNGvahooeszh5zrERjPnmMaj783Qep1cbAXkZVZhuEZTM+63C8DSFCTQBT2vSioRBh/6igRV01XRtebjGjoOepGrWpCIheaIiFSiOA9ergjyhD8EDEZw66DmKdU+qGOxnsnUiCzj1+uzGBtJmiD343EN5puVIUy6l7CaSqtmVbJQFpM8wdLSbXs+uXSDdEJ6KvPuYYIjPtAXtqP8TQ9sW7tEchjpmYYted9na2hNH7RZyJdLBaz1xFUwugCqQOTI2zlAIpxilt9HwWy25spMZrtxVzIZ1qNz5+XNPFh4RZq6UHYr9eBYWlN0+aMftb3RsdB8/Vh4G0G321Y/2yoa1te18EDRxjgDT0bjRyzDSvD6JmLGI3lleWylPPviaFk+bIxfk9ZMavvqascRNYzy4yJbr+zztfWn9zG5a9cIbwxq8KZMzLMf/9exn9p5vVg5Z7ke4Ek6VtNXHmhZL4za0y8oF7ZNzvfwjCbACOUaJFBBOwuDUfvU7WXnIlWBFWr6uelpPGABi4xdqK9ZJ316OSjZSAdMGg9/DzULUS4Cl0jvjI2TLp6ktkFXIFP/4UVMfFA2X8jFNl9gN/k0nLXlcVL0NU6T1MANFdY5BpqZGbdeM7k8pnQ0Ws6l5rm+KG44tge13FhQDVxpMmSssxx2r6OhU/OG8YwjrOXImdXdCw7QCzGgBbJW1vyA+8dewY5OyFc5WyQ+PBaAQNgdF86jGXfSpYzoeN6hEOo7LEY2m3MyzOMBntTaP3DOWJ4py9OrakDz2FDyyA/GHoCzZDPSJHTBm88eVGmnt85LnBKOzCQHfSIFoA+/xwPKcokbl5OoboP7qbEsd45ZqahkDqap7q5mFlnMrZqXbZtqpJsOOQ6tzGFIw0bgP1wd5X+7q5rd2DolDNWogQoF6lhcpY++JdAvZKpyWORR1K3kIpaGGO3fCLMUd4QGoWSQ5MuVA0Kme1kf4/9t4DyM8ruRN7k/NgBhlgAEhEkgCYwzLnsNyVdlerUyiVfPLd2S6dXD67VDpfXfnqVCVXnaySzi5LJa32pFvpdD7LpXSS1qtlDstlAkmAIAAmJCJnYHIed/ev+71+3/f9B8OhdBamZnbB////hRf69etfd79+/eQMXJrTVDi2vnDk7njglI3mxi+uc6aRzfX1zwuknv1b2jr/j623PPrPZsF18+KRL8jW84IGc+7EwYM71k4Nnn+JgtTWpIQMNcWM1GNC+fmXd4TnXnordG19PHyzoTnc+Bv/s6zNcXL5U+xq5GCbx38sjP/G79OMhGWTyU6aPGt+69+Gq37nV8U6OsiJ6wWA6d2v/kSY/o1vhwbKSrT+V/8VpRKkJAz0MivYLDgYTBsoH+/p+58M79A67OCFj8KXWgdCPVmgDW/ulL2D/NwItec1igT9kMpmK+3aLz9I55/+TGjpWRT2UIrDt975BEEMdHxYJ4H4fXv2hhsOHqYTVyhPMAc8kCBhV+ak5HOlT1rPm6AtDAyEbNnZ5zESKscpcKOeAqTq29rD5PJlFJncLMJDwI+BkARDC1sSJERiwIoSJK7JgcBROPnryWPgwBMq9pzHv/SiR2O1gD02VVckDc6AqASkJpljAQVgLWCYuXZNkZv1JC8CYc0X/Q13ZJi1rxKQK3pfi/Qz42GpIA+oxSJRVFJomda8DswWm8CRKF5YI+VI1xEK9mN3KAcbxa06BT6pAk+d3MmL4HiRn+cx4aClLlpPtUjgxQSwbQS0TbrFxqxktFjQ03k91DKN3oYEpHDtcppK5HrG4d4EpBKxi8hdzr1rW5A8AWfi/nyU9a0Ki9Rzo5XX3NL2u9tue+K//dubXH+/S5r1HPv73Y3/f1p3+NN310+MXXiRTMkrzZXmJ27eqqTHMpM/99J74fmXtodeCoj5cTLhNv3GvxBd+xC5dc8wkLKbkizLof/1N8kyojMyeSKQxsz5XTkRAGfVue6Pfjds/JPviGXH66Nn6DoHz5ynI9T2/8TPyVFjbSePhodf+KuwgQKCJEsMCxJqWD1PbqpviIJ1OKF5K7/LG+LZcqN/lNE2vEllHuT0frTWt+rOm8J1P/uN0NTdJetHx06cC/sPnhSQk77TZOZ10RW0FaaFPsdoQrNLdIIiYAVEZbsDrZ7yJz0vgBhhzFxWfIGBhS3A8hS3S5lCcamh11n+uV2dM5U7G+xlkrClMxuo9n0tzciiOLv0lDUghfU2s6F4ydLcA2YN1nSpFgG0jPeXGq3PfV/GdTbjIeMApQXbYcTfkNz5DKQ0v3h9lP/BtQsXsGCiB1On+0QHvN03Ra7yncTXDHztpFR2d7cRsHaItcouYXED6xJEVAGU4c2dW7RIBUg5GYMmBeF1eW4OR+vaFpgvAqQZeSvmZXHQ+Pnm5tY/3HrbEz9HbdXUWp97aC+rFy45jy6r3vwXbuyxg9s3jwz2P19XN7k6rllkojNJFj8PeSIzkL7+1q7QsWZbeJwOVL7lT/9AWv8ZrTOe5cwuBGCnbrg57Hr6GzLBpylCVNIR0T8OimEYeujNN8KtO3fKVoEDtHbI73GNfdtuCMeefooSlCM5+SISCls++jgsoa0q44Sk42QN8j+xEPkfW4itrfSdrEX6PU7/LhD49XGgDCU8qOM9kXymJAfKkPtXNFt1d4qQUUnDn/msSRIHsqAsgjPFI3JjQR2p4FIrD1JO0cLGv8IsqbWembHMLAUy3kGlcNunK1Ye12eHvZtFlLOnk8YebU1LqHDfprJnxo5aa6QVZKmeMTNKhc+7MumqqDRx9H4RhP24asNT+31P0J6iizQ+4QQ/X5N1QonaBQ+L1wO+U7nHkbtj9E8sUo3ateFWSMXPVIH7XQbdBMSu9RGc7RopoeR14iClxbS1ZgmtrTK4dlKQoexdtfXuCKg8laTlWO9njw3NdUkEQlapACkVPUJeIstsVAWkqfaZ+Snj70sAqck5AtI/3Xr7Ez9F7eST4uf93wKQfoEhPrFv55bh0bPPEXysyFLQFaR7tobGE5Ym8Quv7KSj1D6TPXR37Nob7nl7h2wh+Ixcuxzcw2uNA7dsC6d/7CuScYgzrLDWKXveNFhm5Wvbw6L3KZMPJWc4RdZfPwHgFAFioIPA6zavF2Eh/6g9U+zy7UcKQbYOZR+fWoYiYPh7LjEAEHHi6DrhrDgmf8iwwdZ5iiRPT0OglUJQagGpFGQo5D/Lg2rC8gsMd+1XSwBMF9S1+8XqK2oIKK2IR8Xfcwo2mqGhtfSUsgIB5SAjR0HweqWrCDJwRqgqJuXAgrMgmfRdLTu7pwApFqTyLLa56Ltcjn6X7T0aAc1btbJ1Q2E/teJp/HitkRMdyCk+uo5qmGbkStt4FMzjlDFQLX5KAzHTDHViX1Eqj18LWabsBuaApaUUDdy7iKOByQ2suXRtliBYDhZpBFIOGqQHRvVMUrZMWTmA8uDndGlVoZILPg+QoniK2m9t/962Wx//MWrf8BebA5fH27MSi5dHV/7Lt/LYofdvGRk4+0x9/dQS7zosTbY4dwBGbJGeOHk+9BGw1dME6H7hjdD+3OsURdsaTjAg8tmQBIgNBIZNt2+TzdWcdJpdqvZ9kjeW0/oHX8emdjtxBRNF0sOx0BXXl06g2LBkRSVrrswK8UrhS7F/ifLVZYggViGF4Jn8D1f0ei3QLLyXgW91gZmUmJVF+rfFQoo8ZeUKFRQByFSAS1dfDaxZ8IhguCokZvlYwcYHKkwFuOQe+NICqwCG6VpaK1SglHIUpBSU4pmwEfgAZFySJUJIQIhgLexZ9WCJ72ktT7f8eDCVxqFtWSKGAoInCzWqsQryJa2nJtmRrAHbShikeP2R1yFlS5MGKSHoB0WUFYO8LrmvtPXPx+92L/YNY8OAzmupDKbLl3TR3tWu0EPf2ynQzpJCcHtsHyl/ikVK672cHnCUkq4ASJOrOrKE40fUdumlgOKyS5ErBUib219etfbmryxfvpw2hc//vwUg/QJjfOzQjnuG+s/8NQmRHmaeSTL3GNg4AIdBD590LBgxMYefj9E/Xnvh7wBGfZY21k+S1iiWomxBwRoiABFCy9T8bK3PjV6lw43lqZmDNfpZYoDC8wlDM7grRD6VC68qN1mk1YCAqvM3U3MuzaqFFipEOBCvNdaXLjp/M5OPTlAXys/GyglQG0sDoyhcbZgZTAoAY8LWgAd4ws/BwrLrxffS9fw5D2r2DpeZlZdZhMkyNOCFQHVAGKWzwbNecFZpTjr9BVaPAcqzhzpVGqwaaktxHtgYJIDAt9kMubTDtd22SslJK5pPuZmWPuKReWq1JjJoT/zYFwG3AlijparP2m8JRqL5wXtX2VpdQQenr6JDBK66YllYtqyXQJ8AlPeLc0Swbn+xNVIBUj3c27Opp/WlFLp439GkOKWMZk3NbW8vWr7y8bVrb7rwBUTsZfPqbPjpsunMXBtKDNqwZ8+eBloXaaI0YW3T00Nt584NdwwNXaQA14ZuCnntGZ0Y7R0dHV5E2nJP3XTdYjqWbDFx61pawriD3msU0JRgIAJIWUfUdZgoFE3f863UCc3rHQmx5AH/M5v2amygNLB2tLZsVijHi2FStACzEa8ArQKYVbUrg8GaHFQBa7ZGqu+UxFml1RkfntXwZmCMWV0C51iQ64h30WWgpUqMQEaF9RSviWWW3Ib5s0gAEN2LahnA+kpWWQLBGqBnQjhahGoF6e/MkkxoDUVMSVEb9uMjimpKpSpUy3g1KXklxnX1ViGX56MIpB67vGS375X85tZJHZcYf5UsJj+/LsFVqfvoZ1QRhK14jZIsQbZa1WJlYOUtKOwSLrqDvSXnwTEbGwXW0v1Il9zd3UDpGru72sPVV60MW2/YFNZctYraw4FTtD5KmbiGaVsZb4GB8o7UiLDkZ/dXNQReuSiWYlOuoallV3vPsoc3bbrtzOxquryfmndASkzCWw+b3n///ca+vr5mYua24eHhzpGR/i6KxusglFs0Wde4eGxsrHd8fHQRWZN8IvViYrLFExPjXSTYuqYmpztIqHXSGkob/Wsm+dhEQrKJ3KV0YhRzurq9REwnlvSAJphgwOGliAAh0LAKSLy8qIo0rQRGNyuiBWpgKsnaVYr6GovCMLuX2ALAVGTy4v1qNiq+W7VGmstHpyXUnFceFGQAZAxgHOloKOBVWWcQJKbkOGVHs91IIIoCnICcAaQCoWXF4boiL1RYbkLxguaeLLhLCY2imCvSt1oMpury+97CyWr2rOFulMRsoboMACNvVTKK471yn73eZ3cvJeBtDTO6aOTFWohbi45FaK01HhUdB8vpf6leU660FWK1yp5OtlqbxR3cTMF8/JvdxNjLrHxeCzRL17W+GtfNa7WIAPUeOoP2jtu2Ed/Sthc6lnFokIGU1khpvZQPrjBlznrgR+1StI9UmsEiBd/zvtbGj5f0rn7o6s23HLsUt8+H+/MCSJ9//vkVx48f/dmRkeErSNB108Aspq0iPRSp1kU5J9tJgHWSKtZOViTtzJimXRrTjfSc5MOLlkOcyRWTz1EJX/W/HozS3HBAyY/yZEPhEQSLIFrxuyrgpmiZega0e+oRVqCmDwZS3yW1+hLIQQjVcg17FM3f0T6hY/lcKMkfLzJNCfGfbs3LAMutnyFoigEOeV/ltzyHa3bfg2B0aSpwlq1JVYJUOEX3qu9J7EcBmCIH/F2IgCSma5sN+bpfLeKn5rsyqwp13Utf8zGr1dOMtSRQx3gph2NzS0r1M0gdu10FgbXu2YwsAvNMz8965ErokpToVEYVTwOq4A7WrSkEqAyqDK7sGmYXMaxWV5LUl8oreRkimMoXKPL2SV9WkIv3x792f1i+rIdAdJhSZQ6RVUqgSkBadO1WAadXSapoJPcrgNQPK9+ub2g8uLj3yofWbr7p4KxpfRk/OC+A9D/9p//w2OHPjvzn0bHRNgNHr6WmCeXgQlGhbDVhWmbMDRjM3K3ZFaUiyoqQ5oIQZgBR/04RUJWxPABHOZiBO1DcGxjR6vXAaYxa7LSTbZXCR2cc5jgEpAVOmNUHQFMLjvPVKiDKSRvm6q4CP7MenYvTg56KleRNcm5M604GGLa2XJTXKiGqhEeVq6ryOTQGgk7LryXwZ5YJEH6ZIWVFxxcLJfsxKIJhBTiVA0K0zqxhZRffpQTpzP0qvO1++t4k1i3XVovu9iTexX9nclDynAF443kAjqvPzwGhnxLRg4Tjmfim3i+1vOilcnziPVjcdEsyD2uVMx0BYJFw3rJygSGit8Xs4FgPjID0DH63UjrRpx+7I2y5bi1tfRkBkFLAEVukxYQMNXm8xiBH+VIDSG1kxCJtbDrWu3jVo2s33rJ3Zp6ZH3fnBZD+3u/97o+cOH7iT8YnxumsJzWQiuttJUApdF1nht8mkSavi8yTaanTmT5yAeEBDe9EGac/LuWuLQZHlIKLtEIRFCZSMimT9wu4krs+Y3AKlRDX6NSFGa0/s/YcCFpqNU4MEQFUAdCvD1oKPQgBR6Eq9KnBgebCKxq7pWlXhQ8qZmc0faLWP9NERtsv4cmKEDjr54ACEQy8AlTAuULjEnTkgrxM2FpuXqva15mDVOJpPzQ2imXoQxOL12OZNkcKSFpcvzTLKitMBr8Iwegr7lQMvn8lduDziDnXU1Ua43JJBLNsANMYZeCZA70HPfBUajt7jdjty1Yqg2oLgatZrgysSHOJPsS5bHPL6qTyeA4ySN9/95Zwxy2b5Fi4YcpuxttgONCx5H2bC4YZTSre9SPVUN90pmvZiifWr7/t3blUc7m983k47O9t37797d/55smTJ/9vCvqRXHpxDcK1GBuY7U+/Affin0xRJ7njG/pcmmIeMPF6nN5yK92PYBevpbrxkrd0awyHW4cx7VYCVeR6cm1GoBP3J22Z0U/eL0frvuoGRXCLrfWZO9TW/DDB3Vpj7F2RUJdmhyql4dJvfbEnVK6UCsmslwpVPEFRLrjhqgSYRrd5gSbF4mqBTaQrJGIBIqrsq3JJiZ98F2eyzQrjhglSYPoiucqwmV0p4raUV7k4oDPDKtUXZyF1TBHIlNFarKGYFFdReKwctLMhamOYus+R8WyI6sBq2ai3rJiUKCQPuvHxTFBQHm10qlyiZlH6T+6HuIP5NBcF1hY5KN6sVg4D0bql71BYkUBiOtx31/XhlhvXy84ATndouwfisXBfZIo5vi2yURxlahPtve3r6lry1Potd//wi1R3ubw7C5b++9+Vf/fvvvUzJ06c+AMCUslxbqDpJ7/31RYBMk2dHFmLgAxi5SAcATSTFUmoZELWMX3UDgvRnhJZp25SdomaazSBokUEJ0AEqOoeMRUqpsknweDHsULUR4sZz3lAMt0io6cJngJ7VDFUBW55ShYdlbF+K6sKmFKZHlpcTerGi1dEYCYZma6XRKTK0eqeFK3OvG0FChXQtxKe9CI+KmDS2h2bmUGEu1oYtwopZ3XYrVrjUj3jUwvj/VJz1XMjwtZ5cej3jNHjFYzl6Vz2StRQVfxlF5vgKFNDmIEiUR0ptqfAYplfICK+TRo3jDa2CrqW8qTKp5/ANs6+zJtj7uCi1Spbb1zSfc549ugDN4X116wWVy4yNFESFo0tMAJ8vrF3ZLu020W4uKGucbi9o/srm268/4UaRJ9Xl+cFkH7rW9/6x6dOHv82g5AYfmrleWbx7tgSGLKMtdnqpUw5CiACTAxmUQDLXKLREuRECgkYJXmCu2ffS4EwBbeNb2+J+3SSwxUKgRVl76xGNykGmRw3JL2EbzUTPq4+077NBe18mehCDVmYAZxYDHgW5bkK9F6lQHAAVgavivlrfa11q3ZzZxYGrjM1BZcTTLMXbhVPZoBcW1xGKgpNZ3B+O6UjllZLiJqpXpwvl/TL1yZfBbZWPlz13GzfjZA1C3Bw8JbYt0LviVrhTIPpZEzu5WAQNoXFD6gFH9k8QPYjnH+brFbeX7qa9pU+cPc2StrQg/OFRVEnII2pPb8gftWwSH2pQpa6hrH29s5vXHfTQ9/9gjVeFq/PStT+fe/Jt7/9rX96/Pix3zTXhQ8vj213HMsDnYGXSx8mgTHOXYq9V85NyntFa4Chz9QSXTVFmeZwCzMyDUFm8Xqw8e8IUJZnKQDLnXlaZQVUDaRXOrx2nQjH1Cpbjdomq1Pa5MExk2aQ2kUBVwLHQi15kZcSj+l+pQttBpCUW5GmNRC+xiQo9an43CyFdM4mGEcTqQUfcBx/C6hB+5mXyo1MCg0YapZO4MreerqW3faxtXjXs2ipXcY8c1cdZrKqY4Rw7IW2TavzOoKnx0zCMF+PtaWPRCboYg78CuORuCrNUZn62ZIT3sdljvbFpx31xmul8k+PB5RsRgSWvG+1s709rFi+hLKDrg6rVy4NPT1d4hpGoF+Ae5e+lxb8L6XsRJlgmleay0V6WZf5k4B+oqVz0U/dsO3BP6kxdebV5XkBpL/927/9z44cOfxvaR+oal7YeGwWXxY5Wlo/VBdp3Ezv05apRCDOmEkAlYVKcmulIAGVc5HiucC258yijNIom2h+4pa3rFgbS6tVTnKY5eq5OM55niMZe+sd31TPMR4kxJVaCABxIC3CzcouKDUzzqhKi80JbROObjENr9QQ0l7RL0l895rr89zFfblnqTuzK7U0HsKLhf4V+lRey51ZOZixJZ/HYnaegKznGc8DcGbX+yL90Pn0bsXvGZjJNyPF1usLdNMATMCMfzP/ynWdz/aMAh3ADgdrx2f1HQY/PuFFDoyX83D14Hh5B9cMGLk+f+ILLY9K8BHO1uUj0nDGKLeFwdFSFHKUrwQn0WETXZ3t9I/y8Xa0hfZ2PkWmRZiZs6exLBznRDEEprL32f48SNaiW9UzOn61gBRF1U91dPX8o83b7v/OjPN7ntycF0D6ne98Z/OBAwd+oq+/bwVZkLR/dLyXTrnvpmxEHVMT021kKbaTi6NtcnKCjrSkxAqUyYjYiY64nKJYg+Q2sQlkM1VgRCiUkKhKgasOqklgWuIVL+m0QD8QuTs03ZlxsAqy0toOKExvJrBFtzLMYT9q7G+h1VWSLyKwe1YFXaJThrzVAjQCQUUlft5XWKx+dEpqgO9OJoCjJJEvMxuNhReZZlpuJtCloALN9FlcdWgXr2edSxalo2s2Pr6cSwig+F5J2lV4BmYlzGyeuF4XGjdbT4CvztQvXHO8Hr+mzF0AurR0YzQVQIsARdxu4KaHO3DmITuzk5+zADK5pgfBI0G9PifnexqQ2cHfVK8kU6DD6iUHL44PBJi6Z7Qtdqh8ym6kpwFpH02u2Dzx8RhWblEmcOcBrpYDGJG+HJDUSgdWtNGxbK2Uo5u/80EXzKic0QgWKZ1owykCJf9xURmrIVn8xPCCrwaQ5rMqhI7uxf/9dVvv/81Zsddl/tC8AFI/BjSZGw8dOtRISRqaaKG9hRivlT47Ll682E6ZjtoJaLtpkiyamJ7uGR4a6h4bG+mmd7qIkXvp3iI6Sb6LzvvspJC+dmK3jompiTZK+9dCWz6aaALykZuN9Hy9RclF4aGaq6zRmlCw72ZVVqBwaQBquFqy5xy4m1irsjSjbKoQ8JlMTnpCvDwzY+hd7XO1fWEl5JVD9rprWX8TaOWuNA9FDpB04LMaStZOAaxKeFervHS9BO/a/lK/K/WAcvlit1c8mwFuQbA4bJ1B5BS0qUifvA0lwIuaga+lOG7eowBRbHyeLDKAhVlxtm3DrC++DtBJqh2sMgYGgBcOpgZQ4FB3rAcC6BhEOLmBgRg6CAsP5YhS67phrtEIegKk6T2zFAU4FRgF0t0EyBQmLTtTnrluF1wVJYCUB+DPCowjqBR0dUWAtWdMdmijQEuzdhlIKYOSHOhN1intIWXrlK3RZgVSs0h5+wunMM2BVOdiDZkT+VH6nBoZlwtqcKKRv72z519cd+OD/+Yyx8hZNX/eAemsel3xEFupnG93//79jQSozZRCsHVgYKCdooFbBwcH26cbGroaQ+gemxxbNDgw3D0xMdZJyaKfam0K9+PMP5z9x3u2sG8Lp9LzP5zYktzNYgUboDgGjVt0agGvAjMmNiZpaZIX+5Yw3z7+hgAAIABJREFUbxb7IaXY/K8WsFcImipmKoMQhHBNHJG5XX23CK6lKEspGeXbRxFks3VCDIJ/I5roNcuJQJ3AUEgkOoD8B5Z+sQ/uPd9544MEgVpGFKTWRB11p/SI4FfNTXjHhLzyhvFTspy8CzK5Lg3oGtQFyaACq4fPswVI0S2pq55cjQn8cN6tPMf3dA3PXJ7mnkxgZnWahgmQ5Hy1CXylIuVw0FJ6aVZf5ma1chSYbRyE1qBjwgDtO6aO/Ad165qjBz3lQRsb/qzkydgNV7bYrNp+rUfWQQ1Qi/PTGMb1OS7zOEJgnFFPAwO3WtDm6hU3L1mi8k8SPDTJ25z7my3SMc0FLv0osFipSakHOo/ohQKQzmaut7V2/coNtz7yv5TLn39XFoD0C4zpoY9++CtjI/3/knlM8rPKdhU97oxPeSHm5YwiAq6U75LBdpQO25UTGRR85Zgjuj9C1yII029+V9wx9BlB2KXNEwjQGeu1Y8xdJ1gyx26hszb6NrH4dwbWJhHce6ZuqjwqQp5p1F5r9c/4gCgrtQiIHpCSW12fjkKgCJYKfQqOsU57rLjW50HUv5MBpQmdWEiCXQNOkDsJnPg7Cc9osck9FYa6yR4AooDCAjJaaPn6GsCIrTazytgygyvSJ0eXIdQ6PDjZeptZhHhHQVLrhYs0nXdr7kvpXMKsGPASLS1eH5clEgCYBfIZLwBEZGeaFRWJhjIS/WxYPA9EZcGUBs/GRUXPeyT8GAkA21mj6FByCQNUMXXwafxrfZFr9h8DPQPK1Kv4DQCOvtl45ARwtDDbPparbYn91XKszepaZjDl9VJWfBhIGTyx7xRHvnG9HK07TeNjh2oUl7I8KbXjpUtJuc5po2yB18AimYLc3NL569tue/QXywXOvysLQPoFxnTf7ld/bXJ88BdZmFX9mSDJ5r1jNnEP88TXqGA7c5QBlI89iiBM4GtAzCBsQIwjkswSpjRg+g6sYBzVxiDMZ5dK4gbTRr2wcQIyChKb0FF6FnrnZ4yCdtTC3aSqNcGSRErlZoBccs8WLYKkUit8JovQNRXqBGvTJrS4s1hzg3CDKIBAFcknn3bPAFCiJ+k2/44Hq9uQ0yeDm1gGajUB4OCC4+9IWA4AtPU7y7EKC4HaZBGZ6raTMhR8vEBOUZvq3tT+QsjnQOalWgLXfMBzzs0Ftilk3n8AUDT6qUWsgIWu4KzRZMElzhB6R0XMgMvxgLnMM8RynGVNL7Cjxrnhqg53rrwZC6hyE627pMBg+OW/cYb6fuRLONYA3yD1EGXNFWI5PksNz5Rf5b3IUg7UvRLh3dNsoZtSBSBN66UMqC0EpFwxK/fcJwk2Yteut0iTJu65KEdDCIVsVhet86L0s+Frbmn/7W23P/7zheGalz8XgPQLDOunu1/536fGB/+HeKKDsFsS8pcqOsoUx8alAakYIdMqU1Qyjm7jzdc4+5Q/YQWzBWxgCxAeEeuXLeERvicWMYCa1oelDLOCGYAte5LNOWjaSXPniZ4CmNwWnBk4yxsRimUANy5b188M3Lx1pfIPoGZrbSLLsKeOwSqupWlUpAWNMABJ5COBYtxOIJaYRk+yW1PBrxhhye01SxoCUC1VA3wGUwtA4U/xgyaLNPYhqfaw3NxRe8ICDqRMOSsJrQhi6LdiBz55cKJbM8GfKQ6eHzPFRW9UWX7xOS5caZ2BshWqYOoP5Y5tUvTMjcdK8av9UPVIK0/vGSih0qo+xOtF17oofDmoGV2gB0M5KP55yzS7pxgqK8URTxOw5kCJcqPL1oErrqNkf99+s8scCo3WIzxLv4xXXbAUr5eya5ePcmum8x35HfaQ8QpuBFI539gNWi1CCtMXtBJt6ExAmvglUFs6/mDLbY/+19QvRvN5/bcApF9geD/d9dJvTU4O/7y4hUxpq1HejBGNTjgXWFx/5oLFxIiXFbWESpVg4KmE7UF8EDmCEMSKdZbwyCisXTk5gr4n63c09PUPhhOnz4p2CwsLAIiAjwSIAl5y8gVZV7ymQ0Ek8RldmzIrziw0iaRUUDO3lUVaemFjASZVQkgEvQpNBKzoPwf6Rpf4voJSlQWQjYl5EfyB2kRPc4miLgk9AU94IQtxTf/F+mryEkC4QZ5be3WUVb0X/jGgdYDgZaJyScE6VyGeGpLdj0aJ1J0rSGhqvp4tXYptTMAUAUcPok8AhBYqVmlzZ54spXdNSpmlJhSMs0C+pLmQ1FNTasEPSlvjCykLtAZYaRsjbXMvSGn++g7VAMLEYzkQpnEGZdAUnTexj4lncUkVs8jPtn0G69g8zxhIm22NVF27rGxzD1nRZvduKdgoLiRHTqr20xZuu586c2w8VBTSMLS0tv/pllsf+ymi8bh/fj5+XwDSLzCqn+x68XenJkb+SS3Xrk1pyMIy1NUCv1zMpKAW31Rv+cIQ8XpmbhXH+k3LjEKo3C57FlYvuYM5R288rgxrwAywx06eIit2DCkM6R//SdCKIZO8nwACrkuNqnTVxr4W6OOBCeRDeV6wJ60/QohzHaKTZWtMgcG0bSNqJJ/ZeQoqZg2Y3R0BUPcbq4YvupQoEsiDWrQuimxm/fF98kAanzcLUy94l3R6pmid5eMfLRp5Af1PLj503Fs8UQkwPnFjA51ROptFuWrRcY00sXwFl/uJUZBAqKrGzDBAdE9gTVb7VfM1UyaSEmBjZIpB5NviQFld5nZmWhmIKvhKdyIwWwGmZCgfqvIhtM6UJQVI4zMtM/Kt67O8h7UHpX0CU/aiSPQuWaJYJ20WpZaVZZqZsswjQCrzyDG9fbd5WwWshTlSJHMViHAdBKR/s+XWjV+vq1s7UkHWeXVpAUjnOJzEkHUff/Di74eJkX8I4Zn/eevA3ynN9QwAddLp5K3S26N9oAUZWGW8XiozCdYMbgsCCGCsABgTWrizQNka0/VcPllC3MfkFmZLlgFV1vq4BEmgQtauPhtFS5ysJqGdACxZPrmmbgIgt49MSFWL3gSJJvygzyQaor9miyTqO2DxFoo0Nz8swBQYA1KxRs2qKPbXMYIH0mgVFiybOKYFIDNhnK8iJAFpgOzpbrSAAmaHkhstzGJzFqkIe6WX1p9ZRkwX8T4kpQHtUc4vAGKm6CkTevLM6LFJHfGMowqB46HCHIyAp9fNUwHr0yw+BTb3Lj/n56l4XkD0+JTQRq8ZTKfbCRzlEfeuB9HM5W8AaoAcy4YUsGfZ/WPgL+5dGSeslyLgiLbDMJDyNiJOEYhGEpByUgZYpFE2gXTpr6BoYzJrBwqCK3vN83ViWmpH+8srrl759MqVNw4Whmbe/VwA0jkOKU2uhk8+eOEPpydGf1rC90tTvMCk2X37kXOnBzl5IuFfZSsNRGutyxav17RiFcSi1adgivRidmqMJsaPgVEcVUxgKhHGDKQ4dBtyGut/lkoRbklICg9uUXjqO7GTOnmjS45J4QEw0sYkcl6ulVMUpPKaWRamNJigi5Un68UsOQNGAyF+NR4/5yRR1dph1bqbtSNZ2Sqv4mzUNgiQoY++LzkAlVnDiXvQ3KwdYSkAqdAzKi9eWpoCk2jK7ziqRKGOJQ0b0TSyCUwdR0e66+ChVyURbKxSxfAFWa5TxNeR3qoC0cxTwA7PCKiRY4xCeeuqFCKlK8r09drYedA1RUXB28bELFOtDVNEYDK6eyOV3DvWD9uny+NrAW+8n5SBVPbjmlwioK0E0iqQzAVZpdzxI+gpZ9cFf6nsxuaWNzt61z++YcOGvpoFzZMbC0A6x4EkIdT4ya4X/q+pydEfz9xCpsUVyk1aoD7gpEIJTksAau7IVKi9k2v6ZVGTgXMsNwnSbA1MBKw4y+TT3LryncxMO0GCXb6ytiprqglIJdexWKMAVf49YQCrQgOggMT6UR32QCo3DHTlYQh+fdyUgZJlWgCMOMGFw8HmSVEwEFGQ0odFiKOBEG1R0On7Zq0bnVy7TJhGy0HfT0BjLXIgpp1KBmeh70XeBFlif4x+zmCN7Y/PuXesjQlEMc6ZwmbPR4BMjYhKQQSg3KrDk3aIdhrfXHmBkPXdyOCUx6CGVPLcXeWZ8OVm3gh1RQtEaeHYg5t+F2dOLQVIGSMqNkUr1PimyH+Jl5SvbK3ToDMxkGuXygrhQ2trNRizV4wtUknQoNtfODYB7ZkBSIs8Vmav8hNlEZapRDLyDKSNzTuX9y5/dPWm285UVTOfri0A6RxHk4RD86e7XvzjyYnhr8m6hc7E4gQsAlmxuux+kj0l15J/rwiikMeFkrx05dtWgAp/DypyywFodDsyLlqCfgbTwloppVwMExwlLKCK5P5mjcqzvP1Gj4TzAqYkpDyQ1hoPkfde8CdRagKxuH7ohZyBsXepzjT0uRsQ0sXqNzdzUkLsmLBknWTuXQUnGxIPLJlC4RqkkKqCsGKa1lDYTBGIbziLMRWvYK4Iivyr4BCPcR44QYGIssm9GAHJL284XtRxq8mfFYBde46ghV4HMwleYPfkXjcQdcBptEn9STXOCKBg4hlAtGydmmVs1mbmtaCGICNSUtwya1TN87JyhrEwfudP2WolW2DIvUvWKKcO5Ih1/uN4A0tcn7l2i9pDrQlR5LUKILVX46PU9samlg8Xr7r2kauv3nxsprk2H+4tAOkcR5GEYevHu174Uwo2+nIpardSpY7mYCawDMRsPaKKtzOrU9+OQllkixeCBQsj1sZgDyGE8pxVakI0WlrmnlXL1B8eLoCKE3DMKpUtM7pvVcBUt3Uk4E2CGkLDXF1K/JJlVh6UZDmh3VGg6qM2BsV1MKMryKQWt37aNV+bF6RRwJlFWwTyTHqXBWwuIFMttYDUg2oJSKNl6UVWNfMmMMVLKqbdw9616+iZ8ZEMEwQ2v5n+o176BAASGBZ5HjxmgsX4zQuaTPGbyfyMArs8K3K1MRdjGfBE70ZKupAI4RQf6WMBIXzbDPCVDhEglTZFUPYWqNFOAE+9HHytJogKSCZ3v80ZNDEHUAPeCKS6n5Tdu+zu5clSX9dAH0jKULlGauhXQzmr4rIqOZWNMdXb0NhyYPGqKx5Zs+bGA9WcOn+uLgDpHMdy+tix9o/P7P3PU+Mjj9reR4h3/EW5U5Qq7hknWnP3mt7wAOrLNhDEtQTQye2pT+fYjVKj5ekB1QtTLVWSOHDGJiS6lsxNYpFiywyCjmht1DIw8TXN7FQG0wSkBqIiHNzELbnqCjM1rueZsFelwOhc0tqjALVuUw2WsNtt0UjgZVZBzhAeWDOgc5pMHGIFHgMgGEMJcKzkootZhyWOpaeFqB3R7ed4q+RMSxajCfX0GTkych8337vx5bcpCtZQ64/xNHQxXXO1vqXsSMLEBWAs8nCu9M1+8mXs4BUYV1+y/iL8R5do5ur178zUBOVRb4mnue1BONdyPNjheWGE1BYBZf0dLdIKSzezfpOoTpaoplY0i1QTg5h7l9dImVSs6DCQWtL6bK55wnrtx9HFi7BcDhXminKXTGsB0uZjvYtXPbp24y17Zz/Sl+eTC0A6x3E7c+ZM19mjO75LFul95WCjVGhJE8/qUy4uAZ4BW3pYbUjnozUgLLttPdBGhFYhCKGtLlJb81MwjmClICqCNZ7VmiJ2UyIIJG8wixTuXI7WZc1XA5UUhCGBMSUBfl60KdglpCmNirXNhH/mSleBH/FGBGAqP4KGs0hFoVAwdn5vtC+zOvKmRGtYrWJ/NxOYJiAVTIsdyq1jU4icy1VIlPpQBFMT6BFTWJg660tJbBDodRYRd7AU8R9SlbL14zgMQg39j9MQo1uR7qbE9OD0KkulBKZFYtjAKZhHk7aoTBVqMD5KfXVgJS0vWKFOMRB6QiuQvsd+egXFKUbRri/xRgJUtCNZjMZLUaGpAlB3zd43yzh6b4rAH+tI/Y1ZtJqQ4Yj/YTcB942AlP7LCexhkSa5U5poTrkt3dMLYH0to4ZSIkDa0Hy2o3vZoxtvuGNHrbLmy/UFIJ3jSJ47t2/R6cMH/oaA9C4G0vyvgIwFLT0+a4I8ezkH0SRLCtfNMnNMjWdRd26dJhGXgMDA1CwTTI5s/c+sFha2bIlmZ7kiB/CkunXZtQuA5SAluH7FklUrNpOwJXApzt4qBcO7I0EwE36ZQFWpKiT38kL6lpQIZGySC6CayQVXcOWwGW1tzLL3kmAzIE8WabJarF6u09ph7nZzv0ehmvWzPF3NWii6M00ZqCkMhfdympiAjTynRDEQj3WZNcXgrW7d5MYGLUseBhPCDpAjqRW8rPxMUHvhXYDpBFDWSwMxdaF6F6nWcSm6RHplIIqWJsdAGsuoFOpNsxZrgajqOrrfOrXXOBo6oOUExnjnyw32OwF2SkeJVJWcIpCBlE/JwRCysuBduzMAqWMYG48iD3kvWNEDEacdvUxrtH2tHb1PXLft3jdq8eF8ub4ApHMcyUOH3u8dOX/yWYravTUHUgOyVLAX9FFiJzmfsW60MOJ9FUkZ7/s6Emgn8Cy0QQE7WQZWZhlMxf1pgIMv6tY1MIULV1y7si7q8vpycgZL4CCJGmoAqRcOzkrIFQGZ/s5YVCvKXNmOc6PlFq85d2oBQJkGyG/MtZlyEqFDxyK3MlSaKTB74E2iRuwfZ41kVohez7DX2hGVl2QVZgLM0cezam6N5a7C6Fqu5G1rf7J+o4Kh1J7JgrQ16OReVIFuCMF1Kkt6RaRI4eRRSHDqm1uKC8g0HYWdCF5cJ8DN1iHT1hy9jkG89Gwv8RBGoxpEU525F6PgtnWgHPmklktXeMWaWQWkedkyDprshIHTgJTBlKN2kV+bylEglRSONkCXoEZtIGV664gWtE1rOt8lJWuovX3x05tvuvelSxP+8n5iFpx1eXfw76r1R4/uXdJ35sjztI/0RmQ2SiaQB8Oi8CsJlPhA0RL1AhsPeU29CDp4wAGkvpHakqwPM9X8uqOVLc9nwh1WnK2RShSurYUKkCLFIJLjA2ANaLFWqvtPYwfyEcFaaYENrR/RpEy2UgnySoJHBZ9Wk/qVADS5VdGoHDic0KzhSUCZqACAFh3WNYNBDID4WbPYvHs3s0xrMZDUlbt74WZF/dHagnzPeNL404rOxp7H15nvRcvURicqBwoCZj2ZIlPmbW1IvEFftP3p2dRSzxlx3BLjO4KjbwncjC4KKlJH0drLX7f606zV+yCm/iUgs+dsvDEUSYHBGqiOjQK6tcHrGPGavR95TPsT+bkCRG38rfyouGnUrgCpJa9H1C68H1wr59uFcutlRz4b81+zAtJIqnwc5d26+tG2rkXfuH7rA//vTPXMh3sLQDrHUTz+yXvLLg6cemFqanxLVXqxXKhUqOhSbxkscTUHVfdkctvqxRKgOhAqgai5fTn1ENejD+RCi601c/cmKwlAqhamJVsoACmsVAVTBdVsLTDSOomlssCPGAX6yP8LlqNyrXcnJkXGs7S9r/3R9d7i+qSvMYpbL08zS8aPbNlS8QLcBKu3VO3tWiDqAc7I5QVa6rNRrmD9XJKfk4dDwNvRONZnfAHck79YbwbczvLXIfUAFbUM5fRM2Djlo9jkjG8j86PdCczlR+IoBRVLU5nR3JQeVmJcZYA9LhefUUVRtEygqeOsA2FtMLrEuuSCB1gwURop81rgweJYKqGTQhRpbX11wK6Aa3VLjmrOa01A2ijrpBa1C5px5O64zk1Tlkt01wtG1mws9V4m1zIvQQFI6UEai/H2rt6f3rztvj+5JFte5g8sAOkcB/Dgwd0rhy8cfXF6cmxztUau4FlgwLTeUQssE8BFGVK0FmLRytbuN3g7Bx5/DYJTAVIejVCs17V+eSZZo94qTYCplqizSD2QSsARzC8RV/zdCyv7HsFDaOXpYoqGUzj4GDRnKZo1lmGdEs56Zv2wwKmiRVqLBXw9It2cFCkaq7llCMsoXlMhb6iUA7mlHExKC4bFjYsJOC/gHaDFrT8FIhRLMPXFPHspcMusFGOHTFxGywug4IFbkaNCyHoQMvp6hcDKqkX72H/PzwZKziqP5dA1OxAhnv/qxyxKuliIUitrFZrjlIciaFp7zfqPVrkBowGpb6NyvT1bqCSOmna14IHOFcPkUa2TPaO8xcXc2fGsWgFTuHbRHT7ZqEGidiV2Qedk1bhUUCMOUc4VSXaUPErGr6F+qqOr5x9t3nb/d2qN83y5vgCkcxzJwx/vuGJg4MSL09MTGzKBa+BU0NBnqsYLfP9cFIQeOD0+Z8I2gWd038W1kLQeBvevPussEsUwwYqioOfy/PYXSf8n2q1ueWH3Lu8ttW0xmlpwelr3rUW891MRAjm5OTExEy0KigZH/NrrKqxESDCdM6HF5URbPyoDttbL9/xRX3mLPPWTtVkq3z1WVAxMqJllkvYNpqn2eYBU2Mlku/bTu4kB185idHhfXOuMFpjSJylVUHRq/XkXZmZ9lYC7WgznSodZVRDxOcXTEMegN2tZNFN1Ymmh0Q6iLwKkQCspNo6NMjeWxRNfWSIKKFr8TxOK8GO6VQqKIKhjbbJgMe+Oj3NOlVS7J7xW8IQY/+GcYL6fsobZPQvSMy+QKLIu5oCT0t9z17Zwxepl0j45n1QOfjerlEGWj1ITFyudDtMorl0AKehQ/HPTK/Gc8l8lb/gykuYUH2X6t3f0/sJ1N93/WzWZa57cWADSOQ7k8QPvrjl//uSLYXrymhxIIaWqxBJPBtNkrdoIHYUXomArAGcEV5WwOQjn1hz4vACiBlYZoCbHaCY0bKJTKbyf1E/qtB6aDhBH5C5+Y+JruH1pwiWiFwUUhH+yhv2TIqa9tRBB1NxkSg3XbxOcZeVAKRzpriBQsHpyq7QonNE6E9jROlGBntyLDkS1Q7E90lf/TwV2BRNZeWaF2XYXWy80oFTWUMujDJHZAe+ODzLPgFotAFs+WxKniYyPI4sVt8XabUoKMAd9yUEmjafdSwqNCnamI4HBJB9ATZHgFgHOa/IW/R3L1i1Vtr85tkPxgX8zD/If8ywstwY6EnBElT20B6ACvpZnlWctGE04UdcU8QTGERyKvkpsXlQAC/NeaASGYquQP3F+KfOrRvrrJ8rke4XrUoYxPr5PTY6HRXVj4ZtP3xM2bbxKrsmh83wmrx5X2EgnwYi1KpYyn9MLIOVgwOSJSLPL+mWcWiW/SvcuAaTc4da2zn++5ZZH/re8pvn3awFI5zimhz/dvX6g/7Pnp6cmrzbhznxlVpYHAGFSx5kihHRK+utFkDTmlpfVekO5EG7VIJoAIoKSNiBO+AxMrXGoIAFbLtztgG+vMQuYakYjRPCyxlsAUhWsXsWF8qpCyUBEBZntczP3kwlyk2OwQG2tCQAagzyM6EIbB8ZesDvlwAYFuIvBswnhQSu2XR5M4sSPnT1jFiLa6wBU+qkJLlT4JqsjKSmmfJgLLqZdtPHWdwWIgFxwmbMgJfcdR1Ez2OF4u7SmHeuma6lsn/YxWTwAEAUYKre7syPcdvPG0NbWEg4eOhk++vSwHKHHh8gbW9s4oR62sgxgcnpFQFJ+lv6pKtLd3ixkuzg0HuoICBgALF0+SC9IpHVqykYFJigTbJbiGDvVAwRgWicHQw+VfXZwMtR3LyOsIpcnJyuQmQTwkr3geo1bLG3SIEJ+Xk5a0Tbx2bryPK07SpuMB+m5entW2uHKlKQIzGN89BmfIcrPEvDRdhV+R44Y5HcVOK39wmPKaOhefRgeuBj6dj4bvnL/5rDl+mulH3Brc7ARl8lWKZLWg2zMG42yj5THXmiYMS9oWgUGVYBq06wg1OJl+aIFtrR2/Outtz72y/nN+fdrAUjnOKbHDu7afP78kefD1MRqOXi6BscVGdbxWBRCds1JiciLmbDPABQNt/LjZ3wGQtZrnwYuGRADRVL7C2DqLQsDUbM2Y2IGXnuR6F3KdKTf7dQYFsjFtGSYY8miiZaACvmUs1cFve+TG68izcUSEVcarBzbosP1J2CxzExqMTMQxaQRKvwVnIy+UXlQeuI3gAZYlj69tcd0hcUCAOVeN7HFQAJzaGRELAS+Fq19GQezIC23bwIFAQpvoSiwT4sCMB26mkhwEoCeGxwL9c2tsHpE8aBPnL4uQ28Cuy4mNee3UbZqKUmsDveHFe1T4cF7t4XOjraw78Dx8MHez8K5IQLrRVeE5laqh4ptEJBh8GlU4Y31uQgyaoUlEOK2gQe4gMkROmnr6AeUs2MyDC9aH3quXocUd7K1A4CV1ishtrwCBarhOnZw6Vou0f3iBy+HtvGL4WLTirDylkcIZKhesfz0GbUC4Ya3UrhdMjWUhvwj7cuU4/L0cHpjSQYuPmSbx9fOAmV+lGUQ5ild+rBjz+CGbZQAIX6HK/dzCksn2J9t6gPTYnigLxx/48/Dk3euDTdu2ygMBrA0EOU1UrLCuUxMb6EhnwATXbtJI7FH3MxKXc8u6g8jS6XQc8ojV0FA+mtbb3vsl6rKmU/XFoB0jqN5eN/7W/svHn2W1khXiIArAWnuOsTtst4Xr7v349coVKMa7qpJ4OfdoVIL1NgSiGLu2HuuTKvQgahprT7rjQfSI8dOh8+OnJQUgZbZiF1+tg3Gktj7tR5Zg6KWwfXrkhHoFhkWgPw+gNq7zcxSjnIhWhyAEJMz06GNtXEScANDI2GM3WoqoFiwmrAFdawsnQIq6Fmoi2xX0IpWpQglBgpYGRDCAAOcQUrvKRCJVSKgYhZKo9TNba0/dzC0To+Ec6O0cX71ZgEi4QoFOwhodtERIMkJIVQvC8poXcCSQjYttEfAeILOhd3/Zpga7guDizaGpddsFiHMNJfAJ7FY1PJha4gtI/nUPgkZGNRV4NN7bOFcPLA7tJzdHR4gIO1SIN394Wehb6ozLL75ydDV3S6Cnttd36CgZ7RVxcNbVAbUmTCmDg1dPBsu7nwmhInRMLnq1nDVtttkxGwcLHgLHEylME3oG2yuZHkz3/CJQ8wsBcZqAAAgAElEQVRjOOFlKpzY/v3QMnIm9DevDFfd+eXQ2kKgYhasgil6b5iZuANdwR2+yjxqW0jiWrU94SJnue5JVuxivAB4GnNT3bDMq+aOFaUGQIplE3h2LN2mHFFIf+KiHhoIx17/i/DorVeSp2CzlMnALRaurZGqa9fmBrwVfztAqsMbLeX4274YmAJIf5uA9OdLz8yzCwtAOscBPXpw580Xzh17hiTYUr+OZvaEzm/34ay+ijoT0JoUMmH/dwCizpRLX7V9BYtULC4FZQ+kr735QXjmpe1hoqUrNLa2Ix0ZCX3WyMVEMZCR6w58xH2m7jRzqRkYeYByrjOxYiLQkcAgLV7cZgJ2tg7EYDIaJg5uD83kyrs4Slr+mtvDoqVLo7vNQDCWxaJLrAqzxkQmp2T8MVsTgIvXmWBBIFpSsvqwEZhlfLI1P7gGBQi5WBX8A7ueDXX9x0Nf/ZKw/LanCUibgTNiCcEcAqYp1DD9BZDYJQdFRPPeoLGixJGAHBsNw3teCFODZ8Po8pvDyk03hsnxURHIYp8J/SBszZpqMDejjBH4bpqELQeO8XsMUuf27wqNp3aJRdrV1R4OHDoRdu0+SEDaQUD6VOjp6cIao+gsyLuLFkrDte0u0lr7ahVKv+j/Q33nwsX3CUjHh8PEipvD1TfdKUa0UMWOHDMLlsumOgVIrd16yhAOU8A/bhNhezi+/ZnQPHwy9DeuCFfe9eXQ3tpIIIcxl9aq4Be6Kv1RLBor7laQOQGpDppfWjBlpYkAkoEN1ij2USPoyHbreiAlPmWFRtczTZGxQyHg0QGgcgN4LowOD4Wjb/xleHDr8nDnHVukpRaxbEDKLmMkref+cbARR+0C2M1LZXM/KjVgw6hkVoip7BJ4Wv90rPIHCEjbOv8DrZH+HNGGGXHe/i0A6RyH9vD+7Xf0nz/9N2SR9iYgrbZCHW7p9ARs2opcBqIRN1Urzj70SVUziyBYyxLFcw4oTeGOfU9WqgCnFpzcuibMk2B84+3d4Xuv7g0dWx8PS6+4KjS2tERrDcLFwI/dd0kYeKFgMza61JxgwzoyhLHNVg+mSfJDwIhbd3QonNv+l6Fu6Gzon2wNndueCktWLI/HScF6VIlonK/CIHqkxIrgHMK81khnrfIxcfSdm8EWnZz56MAUR+jBXWyZnkA3E9Amkkno0MX+D54L9f0nQl9db1h265dDSztZpDoewKB8SopgU/qZl8ErbhhCBtKxMLz3xTDRdzqMrbgprL7uljA+Noyx1Arg3dU1Ov6MQKp0oZIsxSMLf677HFmkjSd3AEg728PBz06G9wlIL062EZB+WYBUrCUDaUE2dXVL0zA25TarwFY3+XDfhXCBgLSOgHRs2baw9pa7I0jCuofiFHmiBpAy4EyoO5WrFyB999nQPHg8DJJrd/UdT4U2AlKJL1KXrpHcyJ9Oc0oDw3WLNcr/bAsJUQj5bMGNEUjJrSoWqYC6ptY0AANj6Hom3Lr8T5RFVg08L2lUPFUIHmAgpfpGaVng2FvfDfdu7g13f2mb1O+BVNZIeQmBrVyui/5x1C5vf+F1UotWlunl5N/nAVEMrckxJYAV5izS5tb2P6M10p8k2oy7qubd1wUgneOQHvpo+z39g6e/Vzc10YUJDoFmnGm/PYhGazUynKs8x80o/BKjo+y83ATcmQWgD+KaiDXIUhXwpmnH0hx4xndUACKgUQWjTGZMoNfe2BWeef2T0HPrV8Oqa9aHlo5OM6Wi9Qjgo+dFoIxLXl75RwDF66mcAYkFhG1bgJOSnqf/JEtDWh+tNRb+WOtTSjigmCAgvfDOX5N5Q268iRYF0hUSfCFyU4UdqC4EyYSgQR4DqZ1qI2CqGWHs8GQO5GAwlahI2S8KK9bWiU3QGnio7BQg7dv1fKgfYCDtUSBtSwJJrTluV6acqSCNDBAtKO0BC9/xsTDy4UsCpCMERFdcf2uYGBuBJav9haA3VzTW1GChAki5WAZSWC3srq0L5wlI64+/Fx66jy3SDnLnnwo7dx0QIO29SS1Ssf6obHbtciGqqwi/GdNWWCwG8ryGPTLAQPpcqBsbCiNLbyAgvacCSLkjKByrumpp029YfbD8zLXL1OEtISfefT409R8NQ83Lw8rbnwrtbU1iLUYaq3LFHxIIpH0A2QB8YmULkFpEsgGnRtmKssDro8guxBamgLoE+KQIdoAYLNK4Piqgh3Ewi9SWSabVPe8t0rHR0XD0re+FL23oDPffc1MES0nKIFG7CqT0KcsJ0i4FUi6PlZdcUGWAOluR6OM/SuqfonJTa9v32hdd+/UNGzaMzrbcy/G5BSCd46gd2Pv6A0ND575LAqcjWTNJRAO+oqwuAW2U4JlWmNC0GkATqBm46ZWo+ZfAU0BQAdWBYvLhFME4AS9cigmwfODRD17fFZ57c19YcvvXwoo114RmBlL7Uy0YbjGmAYCUDwGfUjCdmBjXNSMCUnqEBZ78TzgyAadZ2ShaLQARfI4W2kYG0vMEpHUEpH0TzaFz61Nh6aqVziKFFwBy00BUPxlIRG7q+hSB5xgDPlumKnw4OwwLP84a00TZYyD8uPWWd9j20mKd19psAMjl933wYqjvO0au3R5y7X4lNLe1qrBOLsaMJUV5sU30iSuila6ynl27Ix+9Eib6T4WRJVvDFTfcRuA6giAnEfIACYAHaAABq8qAMjE32/YDs2A+f+jDUHf0nfDwfTeGRd0d4RAB6Y7394cBcu0uuvHJsKinU5QOAWlZI2UgBdilwClTY9QLo0ArNFLrbnSwL5xnIB0doPZfH6659T5qn1r2Cv7iURDiwKUIxQifWItXt666d7kN3L+TO18gID0ShpuWheW3EpC2N6k7Wl9WXsJ6MYDH6JsBqdSToqSxFp6UOm4Z9x+uXQqgYlBnC1DalqKihY8dkPI6qa1Xx2UCPQxiWpQaBBwxvRgQx0lpOvLW34Tb1raEhx+4VWgv84fHk9dc1cqVfaQ8LgzcVUCqskcxL2O7Wf0QRSmRKntH52hTc8tLy6688enVq1cPzarMy/ShBSCd48Dt2/PDR0aGL/wVMXmbB9LcYkThJUsUmBANDDxkb/oGmcsVpaTH0vValiiKK1uiqhDnQGRtlIll1qcHUb2umixPaADpfgLSHyUgvVaBFNo7BByElPwiATdBwTBsjU4RmNqB4BKkokKxQSyiNKUNUCMeaZlmPUWgcg8IkG4ni3SQgHQSQLps9aoEpNYuHRUMg7dKAaRYY5sIY2MAUnaJsQCFtcEnazCQkvsurgmaOxhJ/Hl9EetHKvYjaAdy7b5IaEpAShYpr5G2tLclIAXBlGmY/ila07toc5bFeLFFOvrxq2Gy72QYXrJFgXQ0WqQGpKqpQPiya1cAEOdaAtfslB9aI+Vgo88+DuHIdgLSrQSkneHw0dPhvZ37Qr8A6RMEpF1CI7F8OMiWaUJCXXU3p1A4RUH5TIxVBfqRwYFwnrZ01I32h+GeTeGa2x8keoMHLQArWZAYN+MztvQjkKpFLds86HsjgfvJ918OjRcOheHmpeQFeCp00lYYc79HhUTwP4EolgCU0jImagMzjTQCOwaVqQDgD6ZpA9UpXip6ltPy8d5Yv9XJgNTWMwV4NQ7AkjPAe4O1arZKTSGqJ3Dk+XOE1n1vWhnCY4/cEd268RQYUfKwdxZ9ckAaD/dW5dp10alps5OKVUAahSFEVmNj8xtdyzY9uW7duouzK/TyfGoBSOc4bp/ufvXJ4eGLf0HOmBa/1hldWRH6FAQruDRdypnaENbfT3hRBFEVRoLFyZUW3bkMjCKPI5ybpC4Bs7U9z8Gq5Zp1KsJvOrzyw53hxe2HwmIB0mvEtRu1Uw+mAsw4bo1dugKmEt3LgANhyEaMrZN6cFNVIE715ILUbRPqNjRQnRgdJov0r0IYOE1ASq5dBVK2Iu3Pz/MkKdW6ETLpVh5dIzUgZfojl6lZpLz/D9Ycl2PHyUn/OMCHX3CqvgVm9O1+MdRdNCD9SmjlNdII5rmFBD4wyw7fo5Ufe6QgQrQ1IB0iIF1Nrl0OvhIaa1pFBISZG1eB1FmklvhALFJxuROQHvkkTH/2VniI1kh7yfpkIH2XgHSQgLRr2+Ohp3eR9J3/JHJU3bvGu7YdKCpVZq26vvHX0eHBcHbHM6F+tC8MLdoQrr39IQFmswhBa7dlRSiRFKFiwJcF1bC1d3LXq6H+7KdhlIB06S1fJhd1Kyy8qLWoZaugE13yxnmiFKpyIECKcbA1ZvAAypAtKBocJW5mDXwy9258V92wcO+qZ0AixpMiJ+PAFqme7ytrpASQzF9H330hXL94NDz52J2yHmpue1ikAFFJEagWKQfKcVt4mSK6dnWQPjeAQnKY7u+o6ISpjnNjY8vOFWs2PLZq1YbTcxS1l8VrC0A6x2H65IMffHVk5OKfUEhBswQJGHOBx/SX/pgziGqp8f2iG7YInAbIxuRli9Ske7RYYxPTO7IuasBrglx/m7v31dfeDy+9dzgsvfPrYdlVV5OLskOtBwidaC0QMSSUn1y5EyTsxbXLFp5tzWABzP9EwINu9pmtwagwY4HqXc6YzaDL5OgIWaR/FaYJSC+Sa7dr25Nh2apVknfUl+uH3CYADGistdmWHqyPcnsxAAg2IouUz3uUjfQAUgSI4JBz2fungi/VowBIz/V98EKoY4s09IQlFGzUTltKopLkDNLIQY7+Vl6y9jFOsmWC10jJIp0i1+7w4uvDyusApOYaNyCCMqL5WVno83e2oLj3upYn69cKpH1HCUgPMZBuJSDtCkePnwnv7thHrt12UlQISBf3OCAFmHogEstUrEoZAXyCTcVTYX0fG6FAsR3PEpBeCENd68PaIpAKWJhrWoFPStRxc5HTtpeZ6wWQ/oCA9JMw2rQkLLnlqdBNLmoAafoDe6Htsi88u5cDKRROuPVZcfDvIXk81k0tgtjWnbGtBSUjChz7PbGP1KxYC1yDQifzJAs24qPRpsLxHS+H9Z194StP3o01WW27B1KzSJlGHGzEYJ6AVAbA65LSrkuDqqrLTjHPQETHGYWRF6ex+aNlV1716JVXbjviSDrvvi4A6RyHdN8HP/jGyOiFPyZmEXMH2GNwGuEqA1UTIolhDfisEQVXruPz3NJNgAnA098e/ExjjIJY64iCLKF9Zr2q4IOgQ9kmDK1/LAxefm1HePm9I2H5Xd8gIF0TKKgAFQgYwFUIQGWLOAGpWaRmtfH6DUXh6J4/LUKEmWn+6RqsKTFT1CXopz6pNGSRnn37L8M0uXb7xSJ9QtZI+ZDjqj+ApyufQYnXSEl4jRPwj48hYpc1eX6O15nErctnPeo6GFx4+Rqpj7IFGSNyCJDKGmlYFJbQ9pE2ioSN1mtsZFIqcotUaSrtxkCaUsHWvgBp34kw3HtdWEkWKa+RimGsIGFZd2wPqrkCcQwgxpstoIkppOhj4dx3dF+YOvhmeOieLWHx4u5w7PjZsP29T8gibZeI7cVLFwuQyvqdgopZ4kWhrEaK9jIX4qMEpGffeyY0KJCuISAlQw1/LigquqaF1cAnRgfbgymKkAJQEwPp7tdD3ekPCUgXy5YddkczSIFf1Zpk+1TByD5tOFI/zCplotr2J1VKmGcFRJMiYYFPnJbP9ldbZqG455OAFIFrAGseg5Sz2izStE4u2Zeo+mPvvxquaTodfuTpe2WZwRQAWXuV7TSI2pW+0PNskTKGFy3STGEQSs70Z3eN99KzOZgmfmpsajnU23vlw2s2bts/Y9GX+c0FIJ3jAO7b+8OfHBk6/0eEErJRsAikHkE9vCqO4Y2iQui0PG+Npe81LFInrAF83hK1d9IUAUiaHQc5HsG0AMbynIGx1sMC4sVX3g2v7joeVhCQLieLtIGAVIS7F0ZK2ykOlmCLlLZoWOQugxXTQpx19MVHSgKDAZjZn+zbZGHDbdL1Q/eIACltfwkDDKS8/eWJsGTlCgVSflCFZuR6dco7QLVsMgygtkaKvK20hYD3kRKQyqHJCqRcJKKSU9L+GLUr9NJ9e0RDASYCUvKXhoHQLUDaSun3kkmqvXWzUkVWHC+xHVX4ewWK86+OfPyDMHmBolN7EpAKCdXa5wQRtiWCtyeJMOd7EoTEjXUHtvM+Um7vsQNh6sAb4cF7bghLCEiPnzwX3n7n4zBA9O0i+vYuWypeBm4LPMdofLSyzQrFVb2nsyA9FMZo7NgiZSAd7LgmXH3bwwQwjp+kjYqs+jrAAxYp86it77I7Hok9pkITBxvteTPUn9obRhsXhR6KNF7E7mjZX4uBN3KD7yyyGZ4GUyhRS7om48AJLhz9sBaJNWImKDJr6RYYzfjFuYO50JJFKvtIQTfx4KiFnVy76COPGXPjiQ9eD1dMHwlf/5H7QgsrimpJI+0gt0H3p0KjRZYjPtzbR+3q3EkzY7ZACj51wxdpmE9YyXh1oqNz6cMbt9y1t3hvPv1eANI5juane3/wsyODF/89TRcKiVBQisCYODSHLyN3QtAEssaY3ipN5UbYiwBoQOxAUwVKAj+AYLIQrN4ckA1IDVwxQfLyzUXIWi0DxwsEpK99cDKs/NI3w5IrrnQWaXJ1GQh4ixRRu+TiFSAFkMkaKQtKwxEF47R1g2+w4IJQEFpQI1WexhltFikHG/VPsaB/MiymfaSsscc/sZJzto9ATuWKRSb5avGPo4vFtUsPsXtM3Lp8RJW4dtFXFnw43BwRv8kChbRhRYI/Oeq3f/cLYfr8odAvFumTobWjHc+rRWRCTfFP+4vxgHWZWp+8FNzuCbFIJy8co8xGm8gipahd3v6i4ICoWghYBO8ASG27B4whPbSdt/8IkNaH/uMHKGPSD8ODd98Qli5ZFE6cOh/e3P5hGKDtRUxf3qfL4ykjxONI/1HuovKKiosJYKf9KH+O0d7IsxRs1DRyToD0SgLSFgqaYeaILt3C2Jk7Ey7itAUmbh2h643Ux1N73wrTxz8I4wSk3RRp3LukF8FGShtwlwYvSdQuPALmiUnR6glIsT6qOXe1HKQHxNozs1i0SC0ASpUtrhcWKdy6HGyE9UzQx6zXuKdX19wt8Iobd4KUg+Wj+8OP/egDoY0OFAD9McYxeb1msOJ79XWwWqvWSMFdl/qzJ9LcyZZe/OtGPLrW0NB0tqO799GNN9yz41I1XM73F4B0jqP36d7X/snQwLlvUSCHquBR31Zp4ZlTAayMo2DhhKsqVK1RBqoJ+ACoCeQS+BWsUAXDhInFdzz4V5WH6WXCJLN+6CJbpD/cfTqsvJuAdNVqym5Erl0T8ibwBOlsOwkBEkfsCoiSBaOnc6RAIwVgEQgWRRpVFICurj1ZUFVkXgGiujBB+VrPvv0XtI/0HK3htZFFSkC6fFkGpDHyM1p26tJTWJa9f7zeSW2NFqnuOYRrl4EU2Y3KQIpE8Uy0CPNqzYswozr6KCGDAClF7YpF2t6SxjxaWjr+at3JLy/p9LoxnlgxCqRTAqQbw8obbneuXSgh2P5iCdf1pBC5piVFFzUD6ZQAwsDJQ2F83w/CA3ddH5YtXRROnr4Q3nz7w9A31ihAyq5zdivDIk37SKXJjq8zQZNZeujYOHkrTr/HQHo2DHWsJSB9hE6cMdDXHcaqYFlZRSC1bEDmGmXFQID0Q8rAdfi9MNHEQPoUWdFLlKSoG6qViwIWg1JBUyxdbF8ROuunRD0TEKaEDLqHU4KIdE+o7mkV1656LVjh4oIsUxZvVTEglWhnag8rc/I8r41qdq2UkAF7ok9SnxYPfBR+/GsPymEC0ZqOQIqAI2kf1ce8y0su7GmJEctqUl4aREsMGGVDhp8gpv0HymN9Q19b5+Inrtt27xv+2fn2fQFI5ziiZJH+08H+c78Zl5e8tFPOxEcCykwuRu71FmjV9yKIQkLNBKY4S7EMwslSKFuk2fM2wQQTYP1BMKJeBosXXn4nvPnR+bDiSz9GQEpbTFrYtQuXlf/DeiGidrH1BQFHsCgtaleFvMxB3YIg9VkyAVwvujRtyqptESY48vPtPweQTreToH8qLCahyQEd9ocyWFJCgKJKXZNkQannqvLJJuO0/QVZjbidsCAESJs5IThceFwcwDflRk391+hipR/XxkBKmzMFSBffRBZpBFInzqxtBSCFugBaWN9t3NjCH+Y10vNHwmA3AemWO8K0BBvhJVijmq5RrSlJrq5beDDOGmglAVMEpPT84KnPwtjHr4T7v3RdWL6sN5w6fT688daHlIKxXtagl1+xWoLI4HYEiNifcKF2qwpIbesLPz9BtD7zPiVOGD4dBtuuDlfc/ijlxLVE+AlIbbxYKWEymDKRctTqObka2MN5l09//F4Y/4zAtKE7dBGQsnIFo0mB1CkwACQPpO5kHuhIQhuu2WgqqSI1SxSsQWwrYl0xJqwXYITL1gbFImuR3QiKGYsLBjqzSlnhxFIBPB2WwP/UJ++FzrO7wk9848HQwVuoWJGR4CfdRyprpAB6lgc81txG9rIUgdSPVzZ55YdxXabJ4TFTiNxLRUAhz8dgR/eSr27ecs+L5bLnz5UFIJ3jWH6y+9X/cWjw3G94WRf5TtnPm5pRCPp7TtAkIAPzYo5XW6LxjgGdPa+gF9c0C6qmwKAyfyzf6omfEf4jiJqrEuAN7frFl98Lb358QVy7vbQO2dDCp40kqzFOTlkf5a0vnMlI98SxRcpRoSKOsO4Dl6VapapFA0hFqklxBnjepZRoDIv0zFsMpGcISHl7xpcJSHslQMhoGS3SWJ+UDJBW68Ncu2aRMq0kX6mkB2SL1NyikMAQ4gakpq5YmSawkRf24i5KOnD+oLh2e8jN2NbBKQKh+MS/CBA2Pc1dmpQJtDrxCoD0lTBNa6QDXRvCqi13Eb0t2EjX/aqAlJUBEeBqeak1JMFG9PzQmSOU6OHFcP+dm8OK5YvD6TMXwutv7Q0XR+pD+w2PhhVXXileBh4q2/4Cay51J4KpkzYG3CKM2XKjqOOzu14iID0VBlqvClfe8TgBKVlRqpgVFSDjBVGGuO2atMBOHRLwUWXg9Cc7w/jBt8JkYxeBP7mjiV89kDLtVb1SPhNmEx7FodwKpkIjHKbAw2VR23CR4wQXgKNlKfKRuwBR5hPhJ/pfBqRmPYpMQHYpOYs1Aqllm8IWplP73g9tJ98LP0lAyqkbpQ+akEGigNVtbEAqXh6xSAHINv892xXEheNJ1TTSkCr3ecUfN+MQ63yiE4ZGu7uWfnPDlrtpg/f8/VsA0jmOLQHpPycg/TdVQBqhiHFHy5fn3O9q4EyCcVYgasCoqn8xKMgqN+vVAv69hSk1OosTLdBrEZjRGgAqgPQFAtK3P7koFmnvihWhsY0sUhcMZGQ1azQCqeQPpX2HJCSYJJYesBQxWdR2nVvPLFVzv6HF9WKRnnnrzyRqly3S7hsZSBfH7S/WJhPK8imAmiwQO3WDNfcxcjfKlha1BFKeXctqBGohFRwEJcbA1ok5QT+AAhYDXLuBToDpp2CjXkpowFG7sHBUX4CUVakEC8XGxJyQ8X5EK5zYMvThq2H64tEwyEC6jYBUt79AwbGsUGY9seC3FIGog12KohQogDA4MJAO730+3HcnrbuuWBLOnL0oQNo3Qud8XvcIAelVbo0USRlkXAzmc/1A+ua9HFSh/Gar9iwdd9Y0dIJOabkiXHkn0aaNFCCnYCUpDUqU1kgtQEeDpsxKPruP1kfpZJzJxg4CfwpAIw8K761NChkaaXwQN7NF/k9WqewH1SHyp+d4IBWLVKNrcdg9go7kMABWJg30yM2euXY14CjbLuMtUipHeJbG8syBPaHp6NsEpA+ERYsoq5gAux6lRooeB8aZa5eVHCiqNEdizl/lKsdfZbgsQ6vNIVArB9IMTBRIiQ4THd1Lf2bTlnv+OL07/74tAOkcx/SjXS//K8ps9MtCQKOiB8oIBMyMnswKs5FHZ3LnJuvQVHzv0gWuQUhDc1b4jRqn/eYkdlZv+VOu6H+8pSoaudzTsuU3tPLnXngnbD8wGFbe9fXQQ0DaxECqlmXCAgh4bHlBbl1kamEghYVmwhDuMRATSoeIG5uvEKhKRgRd2EQGuIvbanggnCUgDXQCSj+7dtmNR65dsUijlWcDjgvRChYLRPe88sZ1BlJNEcj9xR5SithlIRW3voBw4obTbTLmZpYVUQEUtI//JHhndwLSHgZScsshU45LD5DUemUdAKpwUtTcjNkwNkzXoY9+EMIFcu0SkK7ceifReUz5I1mk5t4VN6C4I9Ui1XGOmY2oULawBs8eC8O7nw333rkxrFq5JJw91xdef3NPuDhcF1o2PRxWXHUV8R4nZFBXa77WIb2KAjp+MemtHhJxKU8IkDb209ag5tUEpE+Ry7Il9h9Kj/KpGzeJ9hb6Auzk3NkIgDhm7RyBzti+18NUY3tovf6JsJjWdTn9oGUL8rwhLlplkejBUWA2gEuuXdtiorTUs2btNBezLI2mdvC98a/kxWW+4jX3qNRgP6+tkUr0sVrXdpAAt/fMoY9C/Wevh5/8+gOyLYnL5AhsBndYpBq1K65dSw9JQEpZlooWqYfL2YFpEnhRlytIOTX5eV5Ot3X2/OPrb3zg9+coai+L1xaAdI7D9NGuF35lZLj/XzoMdSU51wkwIQp+lVdpqhqAeTDLvid0NqchZLNM8zQpCtYjBG8CTYFb5Xr/GYHSAFPrTtatK0PXLFm7fv6ld8P2/YNhFVmki2gLRBMBgp3PaYSQk15YI2erTtYadb1HInbz9VERiDYZ1a0GpIObEMZjAk887a0KDTZ6kyxSOv1lIBCQkhuP18Oam+mosghUALdolSo4wbpF+9i65LVRO/kF2r4mY4gb6AH8tqbKWy6wlqW9UAvahBa3l0FsYM+LtEa6n4C+Oyyi7SOS2WhGIDUOK35y38lC0XFmJWWYtr/I1pqO9WElWaS8RpxPmEQAACAASURBVCrWk9AO62cWAWufkpBBwBSjJm5WVniobA5QGSIgHdrzXLj39g3hitUMpP10YMFuAdLmjQ+FlWuuhmLEdNRgI1PMwDlJAYp8oeMclww489X4ZDgtQHok9DetouPOCEgpWYV5DEzpMaHP1JAoVbG0EiCnoCC4dvm5cwc/lIjm6aaO0HLdY2EJpY3kc0oBiFai20dq7ZM5o0eg6ScyFMlsEkWELUqJiFW3rh3WLdtUFBDFHSzr6LYtB3VJFiRZd9ck8+LGRuJ6SyphXgLLAY1+h3D2yKdhav9r4ae+fl9YurRH5rZtv+E2eSDlbS84bJxdu7bmKp2zIdHZlP10tCleVx6fySK1V4hGba2dv3DDrY/8VlUp8+XaApDOcSQ/3PnCr46O9P9SNBCE7Qx0vMgwIMU1s/jku/uP8bRZMFpSnOcZiNYCUAVXkw0RaKXeBIhoRw6y1hhv1SKdGRoaE6cTx/AkZ4v0nYPDBKTfECBtpOTrLEyiYsFtUU2aN8jLKRbqegMAwCIVh5NYsqgn0RPQZ+ttCUit7dIobRwmtkTtsmuXgZTWSDkYZskKAKn8RSC2ehS8VSCn9GycsN62v1j6OzqIW7IakfWgrjtuG7I2sYBEpGvMXCNbIGAt2ViycOvnFIHnCEhljRRAmrl2C/zo3aTes2GeCIAIu2XJIv34NUo/eJiAdB0B6ZcISMdEKAvgCFjqWrSAvObZNSDVgUtbNijilYT80Nnj4tq99/b1BKRLw7kL/ZRnmYCUUpA3b3iI0kMakFodquKIYodxiWMqt5zIMR5k1yfR8MzuV0PDRQrEalwZVpNF2ilrfzZGNoRmM6Fcwf9IZ9AangUABvPY+UMfh2FK6E9MGho3PkrbtVbRQ8jelIAUNcXAM52rfh+wAKOUjbYgHSDWR+tJ6QB4WUS3A1J+R7ZVadYrVUhhkdLaOydlcGukAF5OeK/J6m3eEK+J25n7dOxgmNj3avjJH72H1q6XSJ+FHlweA6muk0qWJVUEefsVTjJShe+SQGrMmAOuZ9HaFikTEGPX2tb5S1tuffTXCqw9r34uAOkch/PDHc//+sho//+EtQebjh5ITZAkGW4gmgCU76mgVcsiAVrSlP3zZomaxVly6aJIKRXPVoFmEUQjbEPwu/elOLmGjeT8xwLhmee3hx2HxwRIuym7jbh2JaDB1c3uZhYCPHllbQZWgkx61ujpWXPtRntLv6SpixIh4HxWIwVRLsnaRa7dcxy1O3yO9pFy5h3KbCT7SBH9KX9JDkeRbtttIHxpT6ic/ILzSJEBhzV67B/F1hdLyQYFg9f3UhIANMbywib1Cq7dgb0vKZB2h25qHzIbuehka2Pky0gZRX8GZ9BQ6KLjw+0c+ZQy+FBy9oH2dWH51i8RuiKa1tZIbXzEyhPlwZ3+IuUgITsfQ4ao3cYwcp4yJSmQXnXlMgLSgfDqD3cF+ghNGx4MK9euESVJhDVnNlLXbnIfokNC/jgGOmeMsWWf5SQB6SuhngKxBugA7lV0bmiHACnegx8h36KiJWuxSZThpBUABl+9cHhfGKYj5miPVmhY/3BYfOUqIqG5vY3QOm5Km2wO6TxCoBHzND9rFqWtNXOEbAJSZCDS4CS1SCclYxRcz0wwC06Kh3GLQoAzT2N6Qcm1y3XyewSk/C65IS6cPBzGSDn4B1+9ixSc5ZE2Au4aBWxWqYyNRhYni1QmefyrhsraABqpVnikDCi0BNDW9a+33vrIL6fa5t+3BSCd45juee+5/3NsbOAXsjUrFUYoMgfShLZ2vQBe8opdA5MXrVA8ou/LZwK9ZPmkZwxM7b34vtYFOebaEctH2WmymOCWbgnQPPMCA+lEWH3310Mn5Vttam1FaL7221zD4pqK6zxargGpCHNYpTarjZ4xYlcbge0FGklpwCPlWGgI7UUcohNEtiuQ0nmZvI90yXICUkqiAGEulcU/+SqX2FLT6FtqK4PiGKcHZCAVYUxCU84gNYuULRADAwekllycS9RN+UJHBZAEpAcks1HX1scISCnZvwZe+bblbMmNFCQCZ4mmA5AAvQFEANLPyCK9NizfcjfdMiA1SxQdNuse66QahKTlcqCRrc810niOXDgdhvY+F+67fV24+qoV4cLFgfDKa7vC+X4C2vUPhNVr14qQ5yZJ9CqnuvN8KlXKSnRKqJGGG92kl5mnzu7h5PKUx5eAdPntT8j5p5LUQYpEn/WFZGXbuGIgpX9CDx0LAdKj+0kZIAWmgfZbXvtA6KVI46kpjmhOyojRO1mkbh+pzkWAqLUFdIMlibVOTijPyoel5uOmM/gCUDkYzSxS5gmAG1L54bNRwI63zcC1OyVnmaryafmbedyJVy+ePibnz37z6TvCmqvIwhYlQ9MURiDVM3NBfXqG10ix11lki05xqAUZrpZ+GX2Kn05MyK0qIG1t7/z1Lbc8+ou1ypgP1xeAdA6jSBOjbu+O535nbGzwv8lcu6ZhGxtGLjMym/WZrNAIl1Ug6sE0E07QikvuWRVK3AwLuNBpL8Kq5tqoiScR0LkVK+2ziaeF8frh95/bHnYdm6btL18LXZRyDcFGrFEnBQIgqmsy7A+T4qFhI1oXWY08E9o6KKyJJBxNEKe9h0kKGOSPD/XTwd4MpOfJIm3TNVJYpGaFGailslM2HrasGJCQ1Yj3kGpWI2oHjk9rkvSAEkwiaASLm7MfyRqpRmhyHVjzVZDXDrK9PrD3Zdr+ciAM1jGQkmuXUgSKhRO76kSa8EQOohhiBQD5hJKTW6QEpFvvoQd1D6wqIV5c2hodxgGZeABA1B9eD6Rx436OXjwThvc8G+67Y11Yc/XKcLFvMLz86vvhTN9EaLj2/rD6mmvZrwwglfNIU1kpfApKDNbQIxYmYa31ntlNrmnKiTvYuDwsu51OaaFj25LVxHzJPKQp9ph3xK2aFAwun8HLXLtQOOiggGN0hNreF+kF2k+89v7Qe/XVRK8R1C+KTmqWeZh0Kgng4DBvIbxTZDn9HQcJIeG8WaPsubADAqQd8g7WnM1KNq+S5dvFu5plihojFimDqIGejAcvjbDlDyDtO0fH5dF6+zeevDVcu3a1kMmUIhwano5SA8DJzltZI6062DvKiSgPkyJtl5RU+KnjOCOQqoVNrt1vkWv3v5uDqL1sXlkA0jkMFU2EegLS3yMg/YdVQJqYy5gRwhE4G+1MzOOoGSYtsWSJ6nMo14DNlWVl6qetbZpVOCOYSv+hnUJWJDD1QjtaqHQ7AunxurD6nm+ErsUEpJrZKFq4Ugy1VcAUR6bxPezv04hdno8Cppl0hXbMgGuatAg6Wy/VDe3yjjZax3BsiA6HfutPA/kjxbUr+0hjZiOzSN2nvgdtHa5nOTaNQJQjdmGRioiSta9mPYdUziKNLkwOlEFye14nBf3QMZEjioV8LVqkBKTDDT2hYwsDKVukCjkFpcKzZixHechbZ7b2PLKPksec3R8GO9eFZVvvJZzX9jiwRJka7BItUoC1CX6cv5qAdGjPM+He264N16xdJUD60qs7w5mL46F+7b3hinUb82Aj3UMJfoEiEbdFievfIpmN79Rio+fPEpBOn9xDB3ATkN7xldC9qDuRQNzZupdS+wDgcIqGKS8KzBZs1H/iszBIAVMEfWF6zb1h6TXr6TunNYQyxI2U4DdlQ1OyvMeHu2PrrsISXJooKHYEmoKpWaTq2pX3lO/FItXtL/y+WKFsxWqKQKTJTDl6o/WoSw4W7c5A2k+egv73nw1fe+zGsHH9VdKeGMDkgo0ktzLDKNOec+1WWKQ6EkrrMoB6Pix+LwKptAONUVabDs2tXX9Ert3/itpXWMOYqeTL694CkM5hvGiCNezd+ewfjo0O/nRyRSZ2NMDzRUf2LIBeBNMIZvqkA1kD1jixDewMWKXqZEkaIBpIZwBuWnXWuAor1JohnUlWJn/nU1GeoWCjPSfIIr3j6bBoydLQIFtMLANNnE5SCwS9CzYSa9qsC6yX4kF8JpoaKNktva9tz7bAUCkTw2SRvvuXdDj0BUqq3iZrkL3LKIuNBdk4oRtd8iYJ1HIQ60GiKzURvVgVXKHb4qDuOHiKYZWatSFrqgqkBRKLbBmgvZ4cUDPa2KtA2oW1vDgT3TYYpXuyUZ2QixIMY8NlDJNrN5BrdIhcuytuepDappv/DWugoqgVlvZh+gAbCH2AGwPgaB+tN+/6XrjntmvI8lkV+geGBEhPnx8LjdcQkG7YpCkCoaDYwd7oOyqGJcrRwQgNTudhGh+gD2f3vh4mj71PQLqUtlWRgkZAmpYYuO+6xKBubVHCJLuUCW2Qnp0f2LtJa4p0b+jM0dD3/t9Ie+rW3heuvuEWKhdr38z5EPzKh9JvWLlREQLVoqIBD4JZ2bD1+AnbV2pBRFyspRe0CF5Yo1w8IqhxUguDMZYL+KaMgXpHfLpDC9jj5wYvnAkn3/qL8NWHrg+bN62VFohiwbzJ55saSEtGI3Wta0IG2+9s007GxDNr8ZfedNgIftXpmb2KUc/+mlva/3zrbY//A2oHIvfm4d8CkM5hUGkyNO3Z8ex/HB8b/PEikHoQFXmq5SfNrWCZysQCR3rAFOZWoMR3BTu17GxiW/PN+pTSiiDsQDEDVUh8FVb5e75cm2bWHgbSV364Oxw92RfqW7vkRBQRliIMMHG9NWy/ccgz+gG6KEAbDXRCC03lURZY2ncWcEoHCH6Yb2xQyP46+s0nzAxfOEHrVuyKbQ5TzV2hgSJ21XMahaFIAREu2jOuX4OgTDpEr4AKPGmuEx5xXG2g0BwbbTfyjsGoreP9Z0JzmAiNLZSIoa031BPtElhon7WfUbwVFQzdqyLC07k2RykwqHFyWBIPNHWzAmHjYAYCvBnSFVEqcCRX0QuBQCSsaU6OjYaR04fC3XdsCuuuXS1A+uIrO8Iwe0bbl4SWTgI7oaydzAIqJMXArFKAk415WtkGH/A9jhDmQLGWDgpeW3JVaLRoayU+ylTQkmhUnTtRokMBMIXO+G2MXP6jp/ZT9Chtp+lcGbqWkSvUKZ5WKsBBywCRpD4s06olrWODpmhfFXT5Kbj8k5JioBn7rn0xIoEL+RVQBFa3tkNB3sbHeJOfHecsXp++F554YGu44fprpRSxSDVFoAGpHPqNu/KPLVI79LyAl+4neCTJLPlpTZbrXslId/WZwoXGprbv3bh43dfrNmwYLT47X34vAOkcRpIYu3nPzmf/n7GRwR9NLj7PfFEMZ8JamFM5NH3aezU+7XmbXAUBgObbWowBblIVowZcAVpesEGYK7A5lLDraWKRRUquzO8//0448NkxaPQCNmgJAo4M/MxF2ChAJeWbUIqzNEKq0Io1d8gi+g81CRli0DbT1vkWu1rxglo19JUFBq9lshuLIySRjg2C0YQTu2BlzFT7Z1kpmYhEaKXpIK5oBUffHtlOwnVph2G5OWDXdntlIloEgl0pkbgEGang5b7xVyvfwNXKwSiDBgJbTmAL3UV5CaFnEUUrS9pBrDGDbYwGCqLWTz/O+pz1BX3kksn6GRoNmzZeJUA6MDAcXv7BjtBCIMfbgEQoRx5NfA9uUOVCpS5qR0/kjilVotTApTk4PAbLNdIVAB3TSGo/ccqMNFqBHLVFmqaZJ3ThLFWttEWLeYPpYXyF+aFjr0CqrUb7bWz1GVMDI09YP5PmIO2wn0Z/R+qcLlpHFpwWKZTKsaWNBN6kcwwPh7tu31ywSJHK0vazyqkyRnI6jJyPUasC0nxs9BW7CN0FfzonbCR1CPxPN4twuaG59cVVV9/81ZUrVw5mD86jHwtAOofBpMnXumfnc382NjLwVHQr2XRWgEiMicluvJy+J83XhGb8VO5MAgpl+OesfK9Zm1CAsHVgGgWwAorXPVGJNss+be5pGVHA4DrnoP3u998I7314KDStWBeaOntikEm0Juk5Oz4MUbFcDecqSyAULYzYGc3iIkJL/xRgIADVtWeT2Sa4vj89Pho6KNCogaJVz/b1h/GW7tDSvdSUcSlQDhTXNmBY0Oco6Bz4Rjqy/IjAadGySiMT+CI8GRzS3kQbPymHn6N/7dNjoaNhihIajIXhRmofW0naAOBHgS+0jTL+YjUju1T6U48CXeogz9n9t1wj+z35Dwd4J+Ut7gvme9Ze4zVXL78Xg8Ho+xE6zJvfXXftqjA4OBLe2r43bLvhWso8RHtgVUnJPBCOXjGNn/IQd5U9CCmdoq6Eq4t2z0eHw44PDobRaXg3MFZor/xf16bZE2Gd80AodJYx1X+smNHv7jYOAqqjbTtkSuvxZwgCwnNI7ABaRTtXxhZKiu3HFboq8AtLQB9AndmoqA0b6art5/JVHigHYay0TNSdhWnFUqVEnQ/c9vbmlvDUI3eGm7ZtiGUULVI5RIAURX6PuWFclizMRe5bgLmg7OB6Uv3V6w1Zd3RY7C0usbG59c1rll/3ZM/atRcuWfBl+sACkM5h4KYPH27bc3rvX1Kw0aMQsJ4BdUKZACxq46qFR01aQa8IpmBoKzdZVMnCBOPzIwag8l2FCGaE/dZOqvbtmdysAg8aNpsiEGgf7L3R0TEC0rfCnoPnQu9Nj4SG7kUQ2pqZBaBvqcgsZAgS0c5hNBewk4ZqQeFdIDuA3M59tPoBWNE2UGFLof2DF8MIpbOrHxsIF4YmQsvaW8KSddvMtMIUN8GsloZFDTMNsa7GZ5BiC4wc6M1tpn+m4dvWBh51icTUSN1cOKaxQR+obCqPv48dejc0UvahobrO0LTxAYp4XgzsZYGtiSnUjtTALKwle8XIxlY+VaKxwT926J1wyxVTsk1FcMasKWVR710AMCkdhdQJBsS1q1mKuE1Hjp+R4Kt116wmi3EkvE1AevO2jaGTLV+J6DYexAgBX2BNmeWMJgC0kK827UtGW/HuXgLS9z4+H+rW3EaHxVOKQFoXjVay5vGVGtQVL31Svo7fZc3a+Ihujw2F5lN7Ap3KFvra14TmFWsoInZM2byQntFoqvwXPQbGfFEBYXDidVZ02MiXXNb0jbwini+ELtpR9uLEFIUqP7yXQ6A5xhEoP1mf6XN8dCQ0nDkYvnzv5vClO7ZKM7BGivVR+0RCBgVSqpMDyQxIiwD4eYA0sh6maPbnQYXvNTW3vL/y6k2PrVy57lTh0XnzcwFI5zCUJ06c6Dh7bOd3x8aGHvAuHJtNEYC07MhoBqIO7ErWqANPmT5ARwVLuWCwDRA1MLUy9VoExuw3JqT9oSoD/lyjzoHVz5bpMDrKFulb4YMDZ8PSmx8OjT2LaWcBT15ECMbECzH5ggac0D2E+vMWknSyh9QlLl2IWzu5w7eVs7JIohSlj1m+MCVhDU5SsNHwB8+E+tGL4fzQZGhfd1tYtuFm1e8NRC1IRAWPgE0SVCxoOFqXgcMEjmycl3MjkZCBhROADfsfsT/Q0gOasFTLUpUKJOon2u3fLkkHBuu6KOn7Q6Gzp5fNLHWPJ3AT8OSjs8wK9UCHTmu/8cnqysj+t8LNK8fC1bRNBYJO+xr5MFm7DHTmHk1tB2/IWpsqEKwcHSUgHSblacO6K8LQ0Eh48x0C0q0bQrcm3DeOEkCk/9icMDCNFxyQRotRapQ3hT4ffnIk7Pj0Ymi94aFQ38ZnaHKBStM4Vui/lKGACdxLyT60RGGXqdGhMP3x66Glnui//MbQve76QMlUUK0pbB4OlLzwpJjbPrlZlUjRLZ+8UkZotYYxiRKYRt7VtIwWNc11iBcA9dmfBX3JPLf9pFLGVBga7A+Du38YHrlxVbjvnpvRTtmGA6WP55ll4EIXEbnrgVSbF+sTWVBERXdXWc5/6PNGbTxcBJWGxtaPly254pErN2w7UixuvvxeANI5jOSZMx92nTh04Pvj4yNfKgKpB02bcDlYQgBjDuPpsmtXJyDfdBq/Z3Tv0sV1tU5t8vpPkxc2UdRCSSAavyVqOMBGI/EMvzoyMh7+mly7ew5dCMtueTQ0dHXTZnfeVM7rlhbgIqGT0i4wmZ46winUCEgZdHML1oAUoCprqibkCgLGJquULQMAAJoaISCl6Mz6MYreJSBtvfb2sGzjTVK3qQlmbcGVpnsRFUgtzy5nNZK9oRqBiww0fIQatZ3yooqWrzQ3IDX625jHcVWrQlzKAqRvh7qzB8gi7QrN1z0YOhf1KIgipWAUpG67R7S06H1x1tr4aR/gvCQgPbA93LxiOKxdw/sKQRtzWeoQRl7zrt3kZlVBSO/xOZ4GIsdO0GHbw6MCpMMjo+HN7XvCTVvWh25KmGB5Z02Eql4jFiloYWViOMXy539mXSnH2Rz4+NOjYpG2Xv9gaOzkjFRAZnPtQmlKZRmYohieA2wlqhdEniMFa2QoTH3yZmil3RcjS7eGno1bSBnsi+0xD4DRCHM6X59MbdA1ckm5yGORg19UQE1JjZ9JGbWzS3FoACJ2LdWgKYi8RG+pAoVW8RQYXt/lOdgfzu54JTx0w/Lw4P23KpBii5VE7nK5/mg2Tlw/I5AWQdSDo0dXx39RWth9DLYHFb5Dhz181ta79MFNm+48EF+ZZ18WgHQOA3rw4I6e/rPHnpkYH71dJjWkpk7l9D26zuIkt8nuAdQAEO9lZQk4GqgmZvagWfyOptQC6CSDS3VFKaIiKWrqIpciEPHdkZGx8NffeyN8eLSfLNJHQn1HlwiVOgVStCFtnrfJhUAbPp2iGetf/A7MTPl/2h5hyRvQDxPoZfep3oPdQhZpHwHp9wVILw4TkK67PSxdz0CKFazkIgRISIpCXQ9EUnCyRjkhA60BM5CKa1eewcHLvOevSSxvDLqs9ek2mRKQSrdEXYpWJbdiZN/bIZz+NAyGTkqgTkDa0yPtQyIDD6SgIcpVpUKUkiTI4HZUUKHejBx4O9y0fCRce80VuqZn9MGYRv1Jv5vIi9ahjrMlaTAl8fhJOih9cDhsXHclWXJj4Y3tuwlIN4RF3Zx5KPFldFtGUarCGHoOrEOhswXHCbJGQOM2frr/WHjnI4rcNSAVxkDrpbvOYhPqusQkKEv5znV4amwkTH38VmijaOmhpVsISLeSx6E/6mls4WV/UQfwwJA8F+bulV09+A/+CeNrSXHu2pxONcB6xJ5RprVsgdHtL4gFSNHWtpUHFin6x8rFEHlfzr3/Wrh/U2947OE7Mt5GpiUAKZQ+pB3kc21qu3Y9kHrgzEkDpRX9TPyUA6mR3shB8+ZEe+eShzZtvfvDYmnz5fcCkM5hJA8f3r34wqmDzxGQ3syTwsAvsp8CohFXJrwDJvsOjFSgjECcfuMVcd5i0hvmuGvmYox1aJllMI3S05Bfsd9PdJ4dujYjswCzxclKoVYE0mMDYelND4e6DspAw8AkwSG6DULabFYltGFxX6l1h2fV0oCYFKtW+uuEI3c5Hc8GxQIHXaGt0SKlKxNDF8PQzu/JGunFkSmySG8jIL1RSjfrFWu5aXuCHSXG9bKLVk59iUCKEUX+Uk4R6I5QE+GEk2JsryBoDiEJ8gEozE3LfRne91YIpz6hFIF0Esmm+ymZxWK8o/SJlpxavCgjDw4xmZ1Alc8yobLJbXzT8mEKCqIUeDp2CdwMNnOG5zKEv0R3QX9FxEfAmg4nTlGCC9r2YkDKFum2G9ZRhHCX0jUpNCJnHdj52gywzSI1GsUsXFT9vgMA0ubrHiCLtAU8xBQycNOxs3JBYj9nkP3H2FemF52CM/nxmwSktD1qyZawaNM2CpgjIBXKy0A5RdGAwkVju+fEQpYxNvBUWhXANMoEt13N5IG5YaNXhMY+nQ0LXoisI/OBk0clpYpHe4i2v5zb9Ua4+9r28NTjd8dtUOKWlyxJyJbE1i6Iwa0GkDLPRvrEAZoNkM4EF5GaGC9UKX/UhjOd3Yv/P/beA1azKzkTqxf+l/PrnHNms8luhmEzc0gNJ1OWBkrw2gLWK0DQQljBhr1rYA1jLa9g2YZgreDVYrGCLFgYWburXWmG5HCYc7PZudk5v9cv9MvpTy+4qr6qc879uykNe4HVsPXeTPNP9557QlV9VXWq6nx1257Hj6f0cC+9XwTSu1jNvr4LS4d7L74+O1fQXX4ATYU1WUFMAUgNZD/XnRs0WbTobftzHDhVVKRtJQAa+hPA2ToZtObY1xT8k1GE56YMAdaoojynQ/zlKx/Rhb48LXnwOTnegbdgHEij+gAgdYXd67piL9WP8XLxDmsR0b1eBQmGCKw1LQKuQskEtXVcQUs7yRGJ06NskRqQ5hfYIj2gwUYACxP2GSC1smymPEjgkABpqcwHevMeKdyW2HOSfV0/7srr7CqQauk2d1dK57DXBQXEc19RY1WB9OLHtDB4jqb5dJq6HU9SmwAppyWoRR/chBYDarSQKiQunWCMmpuT253n8eevHKG93VO0ZcuaaCkGZcPcwrfRO1Y4AJLRrQOsXD4wOEYTU9MKpEVWMj7+5DO6j6N2Oztak/UFoIQ9xdueA5pzJSkWfnCAwHxdvtpHh88O89wwkLb6EXOgTLQtUxwVsOgJcAXMgrNMIVMlis9lnTv/ETVyxHSxexe17XiQgVRcu+ap0L5q72z0SedtnvX5xk/BMjaadYs5WKYgUzV0XXmI7cd1QyCW7dVroFlU8KD8qRppuph7NoTWZtkzkKfR04fokTU5+sbXHscReXK17pOau9iCjnQtuUPBIpXTmEwkYKRgpoysyU5B5YSkt4X776yqCZDWjrd1dr24ZedBrhhyb/4tAuldrOvg1dMrBoavvc6Rf7sghIwQjRoDOIW2IyCmAOrWKEjZ2jENOxUQKZFD+TbBp+q2CSgXut6HShCV74Vx7frwqgzkPXaGSkcQ35uRo3mFf8VAemmgQF1skQJIhYlRjCFwmSkYbjmFvSEVGp57iuuhnUdrFm1AMIcI39CVoNurJu7ae3l6hIocbFRVFIt0gRo37WcgFYvURIUJegdmwwFmngAAIABJREFUP78ReYuI2FUgZfeluHaR02pVYtgilfqlfvKLSC1Un0EKhQfsqPM12TfDlKPwuIjtmQt8wPSAAGkT1TNYtHZ1YtyuSJg1q+tjAwuWbSrOdL7in2B+/upRuq9rkrZulcO2BdR1CvEfAwTNHkmW1wHT01hCm4Em2BM9NE5jE1MMpGs1CEss0j07N1JXp1ikAIIAAqbY3AGSQHtG35l9Uv0OwVpXrvXTJ58N8HFnT1GOc2JVATGagrLhtIKxhz3awDfwgoS9U/meT8GZ4z3SRi5UX+zaQa3b9/M4pgw4AnUkE5NNZsGcYNIi5ZnSYC550KoSsi2KRO1aP/R2B+rYjl8ePCSJMoXVTf7pOLD9IGllhUKexs58yh6IefruN54MhfKlLbVurfqWWqS65kJlyPsVqzSzFfE3AGk6bgyuEjacoO4MJ8xv0y0dS7+zfddjrycke0+9XQTSu1jOnp4Ta/gYo9dnZ0vbwCPuFAPDVAJpcOUq8IEpUwvA78i4qDTIqAKgHUTtmbe1E8AUz8kAfDrOpI+py9nHYj0E//l9KgfwSQJP/uqVQ3RldIE69z5F87x3KH1VILVCBxlpbfIFLlpYppWWC4DUXYqRLAFkHMRkDJzCBwDaxBx3rTQ1RMWTDKSlaZrk7IZGdu12bkRqgPbPAM5TdfQYMasNCyD1k1+KGrlbCaR+hJrLSqTLmHAL7mhYl0AuE666FrBIZy58QHN9Z2iGDx7PbX+K2joZSG2fza3yMPGJ0pNI/SjKEp1FYFqAdHf7OG3j4gkRSBNFxS2ehBZkDuWMzXSvM32W3D00PE4jo5O0jQFainF8xBapAGl3N9fCNSD1vebg8gyAojZVoEcX4PLqLl1/L8+9cn2APj7ZRzVbn2QglWAmAGkA0AqJFXjGFFEPUssAhRxfJkA6N8NAup2atz/EwUYctRv4yJbL6d2I3t3Kcp35NCJHBOXBlEJbc98/DW07z6q72QLvAqiCfJVaPLjLLFMceZeCqQAprFIpNlLk9Jfxc8doT0eBXvoWKx0cTQ6l0yPjzbXrlY10ncS1i0jzOyvqzikJgWRoJf0+LgS2TTBLd/pjfiu2t3X//NY9j//lnVv+8n+7CKR3sYb9145vHLzVw0Ba3JjIMrR0G5BWWqOpNQkB72jlVqmfMeo/BOFj0BoslSAIIjADpwHCwL3UNjCBluknhKhaTv59Bj3DsGx4C2yRFuiHnP7SM7eM2nY+wnuKXLBEmdgCL5ylwvNhRWhwkVtSmVe3aMy9ZcIEWj72e6KlKx3F2Crdw8WJW5Q/ycFGbJFOMVA18z5b6xJJBbEB+T5t2K+F21YVBgFSOYtUT34pJUAq18gZpJb64sDL94Qi5mKZWuk9eRKqOxmQqnwR60QAga1GtkjLvSfh2pU9UgHSVHjCrIl99rVILESslykQgX4YSK+foIbh09Te3mKGKAAorQrktWkh9zDvDqLapK2ZW5hyTZ4Vp+aWRtq9Y4MK4fc/PqWpLy38ndzip+F47qKDntKD/SHVBoPBM0GnPlT5Ta4f5P3YU5fHqJqBtFaDmVATF20mBh9aCjSpwTiBfgVwonJQJWvLLvXmuWkqMZA2bnuIxzQR+haVPkyAg3N4n1wZnmrrhBNoKtNkvKOqQRmPS7vx6Ds06fOBT2HvVAORhJesXY8JkC0EVd44PYsrNY2fP0E7mifo577zjJ5KpGumeaRxj1QC5HxZ4dpNgTQwesY6z7B/ghBZsEg/xXayU4Un86Hnc43NHb+86/4nv18xlffMx0UgvYul7On5bOtw3+Ufz82V1mWB1IEqC17pPgnkR3JdwNHojnIAjKAIoaM6rWmzaMLaSYAz/b0SREO7CacESwRoAkvZNWeIFbMmMFFiRUguoQBp78Iq3m96iIF0CoLdBLO+hr6a8DPVO1iUcnkAGwh0D7hABCOEiYfwAzg8mtGA1FyikAJVXGB9kKaPS/rLFM3o6SpfpeZW3seTMVjfqjgfFUFPsBxrDfwVSNUixakvskc6x0IHwRscrasHetv5jjY+FGRIzox0uyVjYZqwt8L0BRbopZ7jNMNAWrtN9khhkboQ1X5WyKVEH6mYVwdBhSEq3DhBU7wXqCd+mOtcrV21xm2+M/TuxBdBJ2OZKh2gqs/unetp757NaoG/88Fx6usf0dNP0DbG6AUlHPj8NcMNlUqA9wdLJK3QbE0zA+nTnFbVrMpNtEjlGQ4LACnXI3DGpn2l32MS5UWSn+YvMZDOTlKpcys1bHuYgZQtUlfmcGW4vtKVnp0TUwr1ap6dJHDN6SpMsZ0sg7ZtUT1wzD8n8xf2mIUmzXvjq6Z3q0Uq2wk45m/i4me0pW6IvvfSs9RQL/WuBUiFjxCHINHAruRAZ+GDHb4QkNrK3RFMPw9IEyXQJoJpcIGB9Fd373v6jzLkdw99WATSu1jMq1eP7Jy4dfPHs3PFVSpEMmDoTBm12wiIEUBT5gwWZ6pVuxRQ/gET4vV2i/Y295ZJXlhtQabg3qTdSqGprZtl5cdL+eVu4crrDJeJk4IMN2kVte94WIE0gKiIFwPNzNQGoWUkZ4IdABKPo4KL0P5p2okLAysgLgqFBfc4KIPd2XIaG6DJIz+gmtkZLr/XRY27n6MWFsY+Bx417Jo+Tt1wqwxAirNIZY9UzheVVAO4lhVI+VULT9gQcFKM71thjw97pK5UuHsuWv35ix9RuecEFbiyUc3WJzRq188uhV7h7u04e8F6M2dflmRNATMg7eeUiNmaBmpexaUbuR6uHP0mHYtnX8pc8zgUbHWxDH1s30zcoBJAJUfCyavMN1cG2rp0gfbt4opAPPfvfniSzl7up7rWbqrj8pCSX4tiAlD0HPhMf4ElpuvtiqASmn6PSbP0E7mXKw7pYeqbn6Rqzk/WQhaKWZ4X6/xlKVLaptO4WbpK5Ylok2dxsYqW2TEqd26huq1f4T1GVv60XeuXPsS8OKZQ4sFRyUjn3RW7rNvZvTJ+ZaoReT41LFNQSoBX9EPXPgaeBRPcU8QSIBXPycTlM7Sxqp9+4eeeo0auI6zLKYFGapWK4me8owooeETWr1yONagTcYCxpoM0uWMaDpYh+W8lHWY/Z2aL+9f663wm6R98/jVf7l8WgfQu1u/GpcP3jYz2v8bBRst9Ap0E3epzdofAMIZUpo9gCgB2TTjrjoJ2bcCp7/FZ/yXMne514Ddc7Dxg0gsiwbX0oB1nWadSEw9MJsI0uV8Kl4tFerN6NXUwkJZ4v6nSIr0zv5nQFs1ZgdVcuhYc4ftsOFIK7ikN8BEAUzdhtEgRZBL/pK0ZBtLxw39F1eVpKtR1U+Ou59gl2RQCkgDaVjReXcbI4ZM58mO3okWKEoGoFINiDJICA7cZnutnq+pRVz730kuznmOyPiS9fD1zAUBarOZTc7Y9za5dKchg0tzujW5smfQEfGxSs0xrShYPonDjFN089h7N8qk37Zw/W9fQpEDq7nE5iFrGUi3AZ+/hVsZ4NOBHrHKxxuUfKxO6J5cfp025Xrp/J6fV8Od3PjxNx873U/PqbfxvCzU0SF4w3PpKYt6erRfIDWPET4Z8Bijhs3w/Ncx7yBepehNHorZ28hqglJ+2YKa69tf4ADwkdGVjcFFvCglwmqn36iFqLo3QbMdmdqkLkM7Agkvx1nkroS3npzhHWZoL49LnmcVsSqPZyGF+LVFOx68Kh2oaEUwzFql7NQwEfY5EwRGLVGhz4sp5Wjt7g37p59nz0ixudljIAFKAaNYi5bKEPLZwzmmQB5hPWxnrUMJfPvi4tJl3PvMK1sbicZbAD42N7f/tnv3P/m76/b30fhFI72I1r54/tG98fIBdu+XuqFU6eKUECdALgGnCNgCaE698b64pCAiQtAMjsBfCJ36XdcelbfozA2ME4WXt6svt2qdbnbjcAR7PDn3gnwRIf/DKx9RXs5Y6GUglcCMVAtrHwHxWRMA7Y8LUr/fAIw6Rt7MsPZEcgOfHQfl+W6pQhDniL8UimuHDjsc++Us+SmyGgXQJl+B7lpq4Hmx0b8Zc1hBBrHuesW6u75GqRSpRu/w/PXhZCjIIAIX9MKwZzpkEkAZ1PgApAjwwnbBCJP2l3HOSSrV8GPr2ZxRIzVzQ62DMxr3FuF/nhJq1CWRt0H8G0p7TdPM4W6S1TdSx5QHKNbVwJaZ67QPqr8o/UQgAqDIuAGCkNz2L1Q4qV0CVKFHOz91SfYMe2M1pNTyMdz8+zdWHGEhXbaeWtewqbeRnWHSo0/GcRipbQFFMJw6KnsKfKGghRxb0WDMzTLW3LlHVxse4hvMSFvpy8laS+qKTZPRrCqp8ERwpMO30Igh1+Q/35donfKDBIJU7NnD+7uOcxpMPihzmPdk2cKDPyIaA1GGZUbMSi4aUHIC9K0aBBfSsU2cApxMoybjf/mPgj/udBuIetvIsr4+skdDdxLVLtCJ/mX75e1/VKlN4flJvV8sExgBALfYwL0ep4f4oM2z9fbxBC09oLkGKLAXimkr3dzp1cj27dv/nPQ8++08zU3oPfVgE0rtYzEtnDx2Ymhh4bW6+3HEnII10aO4ye4ZbfK7rBevS8iMjkEXgQlt/PYBmwToCXxwamDblj0j4Eej9WShybfckTKLfMaNOTs7QDzlqty+3jqvEHGAglT1SEyiqSQfpEARFIDTTWt0aVS1erUMpegCgQkWWCKTy3gWVM20a8Snjl2vyo0MMpP+RXbt5KtYLkD5DjU31KjAhX62eqe0/iXWqp2MIEGnlGETtanlAK7Qg94oLGJWNsL8KsMMcecBRVHZsHtQ6gDCE3Efh+TxHj5Z7T9FsrpNyO57lykYS+QqFy+coVDnSVfP/OBGZUpXQLegJQNrHQFrm80g7t+2nXCPvw3IVKemHWvUGpOKeViDVso5e4s4VAwZSHrsIW+wTs0VamKDNC1fpwV3IT33v48/o6IVBalq1jVrXbYdFqnWWQWOyNlp2UAoJuJIYcciUNFcM3aWM19rCKOW48tPChq9QTftSBnUcYenY4rmX7nUJ2yI2B2Hf3fZvZV70GgbSxumbVG5bz3TxJKe/5Lkf8Ij4v9SjozMP0zesSxZ4sC4+90F3AqkpDgYXtw4A4w1u7MAiDqbmoQmFHlwBU+LR0WlAlYCoKSmTPVdpycR5+pWff446kpxePVzdijGo0iS0yvfXcHyAjLnErt1QojEhMJdLlUp24F3TDCJoxHeQDRW0mtBoU1P7/7Fn/3O/lXx1T71dBNK7WM4LZ957dGZq+FV26bEUhKQLgKcfjfANAPGVfWdWpT82HHadAKZf78I5tUL9WQE8TQinLuMAiGFsfw2Ihu4aWCt+ev/R7xT4RThMTEyrRdqf20CdnJNX5P0mQxdo4w4g7ucx4eLdcc1ZBQ1/qSXpDEA90MjduSr8dd/U9GB+UQAzYHJAFSFRGBui8U/YtctAWmpYwiX4GEgbcD6p5rkaYHsxcrHOpG0MGcIFp7+I6wz7SPIn1wCIPGneVt3WErl9oANYQrbXFUwSAWppj2u9conA2d7PaK6ug2q3A0jTusK+Z+xtOH2ZdhI9A3hU6KOMrdB7hi3S9xhIW6hrxwHKsWsXdY09ipPfa4lDnFeJQC7bI3ZlTXNjDUjVcuE5mZmgDXOXaD9bpPL33qEzapE2rdxOret3wCIVhcSBVPMdZY1SII084tpBUCzNKlUg5WPwam9dIFr/CAPpMj2lRSjQytqG2sGBw+QZIWLa95eVqkCTtkYLfDJOw9R1KrWuY5f/U7zGJSubJ/OY3mf87ACaaIAhfkDn3i1YrIP8QSkEsfs5xbq3qz9au7YvHL8D4GofYiOivoEuVck269EK16PM4jxN3eyhTo7S/pXvPUfdXe3gW+WlaJXGbZGfHEgrrcvPB9IwsDtYpC41cHd9Y+sf3n/g+X+Ambr3/haB9C7W9Pxn7z8xPTn08sLCbLOrYRmLBCxgAtoYwb9RLRaqrNohiTWqrGbABU0bloq2nYBz0MZd+CUgjLd4fnjr78HL4fkYugGlPg/3psCZvgefA0j/6uWPabBhk+7FFYuS/gKgygJp6Ia+icLD9pNUePj7WGxbAyaSfVJ89r08zIknput4WLAIABfHR2niEwk2YouUgbSBa9k2KJBCuCGQI1ZVUtAWkNV5RPqLgIj/8yCv6BoVQDfB5+ujoG6CzkAU5RDVlsX8yu/q/mUg5epDs72nAaQcmaquXTvhBd2EJevWbCBPN3l8fUBCRhfI4S3ePKtAWqppYiB9iIUXH9UmB52LJW0WKVy87kZHLVbFG6NF3yuW/VG3yuVUnfWzFxhIpRh+FX3AQPrpOQFSPgFmwy4FUkQKRyVHg7BkbtQqtX6GvoMnHHgRR4B5qmEgzd06T/NrHqLazuXqxpQdesMazL/RrdM39qddlIEGw2cj4Dk+vq5+/AqVW9dSE58sU+YUEj1xCEQNurX3aNdLEzoHGLcYj/i6RL6UdfPiFGbMGndJy3H54tiVJkGYiUfHaFUsaV9fdcPCVS5zBS/IAk313aS2wRNskT5Dy5ZKhSwAaWaf1CPg+Xu1SLndUimxSKOQAN8n/B9oT+/yQdg0YbLCJbe7drPzVl/f8id7H3rhv+R5zv6QPuRL/H4RSO9i8S6dfufZqanRv5xbmGsy9kosBQMwE6CgTQc1gIAjVQDLAIR6tQWupABq7wM4JkAcANeYwAVUJVMkABqh0gafEXAxSjiCcuiyMvz4OAMpu3aHm7ZQK5fgK+bZIvUcUZUmcY8vGSxYLwiPWBEnWqbR1ehuWN+ThGUq5GoC2IDJXdCS1lIcH6Ppo68EIG0UIK2XRHV/sAgZgGewTtWygCAXq1FK/olrEyeimNCwajEhojJMG4Ri7EO0RKEghKgkFGuXijRcNGGOAU+AtGYLp790sCUhaGPnbrpQT6sj+cQZmQRFJwg97oMApVqkJz+gck0jA+nDCqR1BqTVbJn6CT3ByrdC6SiigXFoOo8Gs2AeRHYLkK4unqWH9qxWwPngkzNcxq+PGlcIkO5W97nst4J6o7vbrVJXBDOuUVf29LkRSKvzY3x26DmaW8Wu6SUrGTcY8BQfcOpJVg5HHkFzACVBNJTXM3Lhe8s87w2jl2mWgVSOaJvlw9/DcaKmaEVoEBDL1vhNxUQKGu5aBh4CTANwegekb9Y1fAUOjCAe6cxBFb03q1dpke8IgCpKHwPpQB813zxKv/JzT9PKFUt9sBkg9XKB0jcAaTUDKTwNoe+uTCd9S8cb58X4yH70Pvq6B4ZJbnbUrK9r+rf3P/y1X+B+WBh25RO+3J8XgfQu1u/i2Q9+Zmry1l+wldEAYWtWR9DmInCCNiOAOpBmvlNhEsgRAi3R2F1QBw3VQDFrtUZwDZp+hjH8GRWMjN67gaCzkT77NoZihhzlKjfi2h1u5j2yTXwklURACpBa5GbQ8E04J3orBIryY9ybQsCRP8nfwN0bgNRcVnCDufCNaROqaU9OUOH4a1Qzx6Xg2CIVIK1vEAvUOT8FUN8bjOsXrLFwZBV+k7a1j6YseE99/qMx49HISHvxyGSsJ84tzV87Rgt9DKS5dk5/eZqLJ8geqZ1Y4sLYLXs3YyBx9bEgC1OFnK7Mii30nae+Ux9QqZot0p0PszXORR8ESAUw+bVKg4vcteu5tElgk+0TaxSyRO9KKTnu2hy77lcVz9DDDKQymR8ykB46c5Malm+m9o17IpCaniOBRhrMkrp3vd+mnbhKpGPRI+ZQUKGKI4RzXEJxbsU+ql++mn8WIEVAVYiLCoLfaN6VSW1AWjYgdcDi78rXjlPd8CWab11N9bufVSCd55xKndlEuYOe699j7bG+RriK6qAAD6ZKeSQNNLIVcxJKaNzIypsNvGCPiflVAFCXD0JHauKjAMjU4AA13PiUgfQpWrNKDnP3oKwYuZsCqSqQXNdZjgmMZ51m1eqsZRngPtqekVExd+EXVyhtbtJJ4WZy9Q0vP/Dw13+W56eQ/nSvvF8E0rtYyctn3v3mxOTIn/O+Wr3SuVufQbDd2QrNgKgJlKy1GkE3aPHK2SD2zLX2rHCduaIgbPXqREGM7ytdMH4tZIcF0FjfEjvUOB9CRYBULNKRFo7aZNdeiet+qkUqx4uJUAguTW3RGE57ZkIoMry7t4Jrze9QgSVgBNej76NC48f4IM1caeESgQyks6ffUou00NBNzWx55OogAEPRA08r0H66OEf0Ldy7VjfXohp1fhLQ134Gxcj6APmnyoH2V0HUitdbH/WINrauCizQqf8c72O2adRuR7tYpFJEPLq+YdnEak4e92y6Fiw4a9dtG3levv8C9X/2EQNpA+9dM5CKRapuXKTuSMpLlR/ZJfu9Ye8Z8yCApvVc7Wg4AVPd5+STRlYwkD5y3xod44eHz9LHp3uoftkmtUgbmuo0TclW2GgVCplEE8cI0ex8ucjFEWHYk67iczZzXEJxdsX9VL9yLXerrPOt0bDqLrf1BuJFngj71E7HgTS0z7PXT1P98EUF0hwrWOy41kCqFCMzst/AG7qMwUWi7EVvktMh5ADoGHQeaTpgb6A4m3GllVAe0O9x3cYUhBRI/YBvUXJmhocod+0Q/fJLT9D6dSvxWKUdVJvyYiaeAqN8KYc7aLBRpfIPXoorFN957zFXWcjAJxtN5v7IotKxXH3TW2s2HvjWsmXL2H117/0tAuldrOmlM++9NDkx9H121+UAWA50fq5h4nJyhg9gaxqvCYEoECtANAHQFEjdkg1uGdfGDVyAK1kL1wEnCmIwPIA9EQSuFLiQlp8qKETug0XKQNq6g5rX71QghUUKINV/QH7tC3ivQogm7abBFgHDnUEFREPKieJ1kvsXAVXuK01M0PzZdwxIl1ALn2lZkxMBLH2wI94cFM3CUNGs+0/Y04OLF9aUz7FOgwk5iHLMmysl8ptERsKd6+BvNYWti+LaLXGxAwXSgfMMpK0MpM9SJ1ukkrvpoOKWerDqIckDlboAD2Buv8j4BEgHzx6iYpUA6UOcu8cWqQYbRSDFgeoWfazA5G3bmGyfWIsy6DywcsGpIssLZxlIV+tafPTpWfrwFAPpkvUcbLSbXciSXxsLPPgepSolgcRAk04LUYkRysD86wUMpLUcjDW7bA81rFrPo4sWKdbAgDSZf7nPKxtFa9085vJMHudcz1kF0oWWFVSz4xmaq0YBDm0zoc0UFFw58ilyGgh0kfYh8FwCoJW8Y1yQskMAaulH4vFwgIdFaiCn40QhC1EC8qMjVHv5I/qFbz9Gm/joPCgcoME0l9SLnEAJ5MpRfyOQunrmZBfhMtCijS0dosvBjEg1hmYgPdS9YvfX1q9fP3oXIven/pZFIL2LJTp/5t1fnJ4Y+mMWjqimbhZKaglGKxXAmVqThq34LmhxHrRiQJhp10A2eU4QqJWg6e1VvhqWuVUMJdKEkv+WaJTeN+BZJBN5OzwyQT94+RMaa9tBTet2cEGGYgBSFGyHxAhWVhBUCZjeAaAzqG3PhEBB8QTpcwBS7budO2lDmZ3iMybPvMN5pEUqNrJrl48pq6mDNSNteKARhgQAjYI30dD5cgTLGPzHboepgFICK1L7ZCCKzwAoVQBYcOlMsAAsyvFX109SFQNpqYYDgbY9w0eRdagbNQhzB2wHUEj6qIekipPOgU8kp78MXqJb5z7hYg8N1MVAKhZpgwIpWyfi2pW6q2aRxvM0YwtuGaKyEYJaVGjzkV1LC+foK/ev0ejcQ0fO0QcnblBd9zoF0ly9uIvTQDMejc6vqlFB0dR5N37zo+hAj3iOrocAac9nVF6yi+rXbOSFQNSuTAMit6GZBE+KfFLAdoDFZ7AWFlDWYbb3HNUNnSdqXk61nF8snKtuUv2TYKZUoTACtl8jC/h8u+KM9gNP2fW4KhJ4Qj64wr7wZzpg+5a6u4fDtb7m8mp7m7KHX+DguupLH9H3vvEQbd2yXseLQ9ljzV1YpfBuVLOyJfV2y7NWkSuVP4kcMtKGVR3mwEeURdBk1oI801sUtKOFW1fXcLJ96dqvbt58/2AyrffM20UgvYulPH/2nf9qamz4X7NrV+RnZFpAplkrEUAzIGqMFFxDEAtR2ATGjFYu5EEq6BOt3J9n1O8CPvPqDG7CBpdCIDlTu+AJTJ8wARgDlwtDDvNpID98lYG0fRc1rtmqx46lp1ekIO2CL76akMlQnrvOIihAswZDZved0G/9yeYOU8pWx9QUzZ95S4G01LRMgZTrZWsmhD5VLTEIFb3XgTQIcsyHBUeGddUnBuFnghANQMCb2PS9XhVkgFIIIhOERX5OkXM9q/rPMthxjicHG3V2d/PB0xx/oe1gljLjztQTxkJ6cI6O2oNquIH8rcs0JEBaVc8W6QEpy0YNGmwk6S5xj1TnQPNnfR6cZmEZqptVAo0EUPl/82yRLilcUCAVwfzJsfP0wfHrVNO5mlrZtVub83xckbxwGSuAJrYeMD9GycZ9cQNSeY7slfJ+bO2N01Tu3kH1azdngNStWdBtwgM6v0bOBqDRY4NUlHLvecoNnqWqlmVUy/m7VC9VfioDipwfrDHMNiY9+VOMsJ/Cc9Ir/ZbIXqDYyqYUqCLtw+K1ByUghrGB/125kVfZyqCLH9LPvrCPdu3crL8BMGPNXS9gr6UuNfo9pxapH/+XUSRtvImY0G/Qp1Q1CF8GoEUXo8FQOWecz3yhpav76R07Dt68bULvgS8WgfQuFvH86Xf/m8mJW/83cznkpAu3BNTSPZSMxpoyuhGu5yA6MSpsZq67HUTxXBeAAHAwQOVr+p0P1tsD8cM6i/fpHS4pnFVUYYDGK+dTvvyjwzTewakPqxlICwWkbIhgDjXX1I7glqyuqLWX0batbfBpovsG8LT9I/CxMbUnNvjOoY+PgXR6koH0baqdFyBdoUBKNewatPbhIkaQTdQgbF/QrJc475iDUHHn8K4+AAAgAElEQVRK5yTdK4NUdEB3QJXavW4V6NXJOpZE+HHqS83geSrw6TQStdu5ZAlH8yCQMRih9sGPV/MKOopFgcYMTIBQenO+/xINnT/Mbee4IAO7dpsYSDVaFwUYBFDlfUivccntlokpFppyIkdt2d7tAhdF6JqBRSp7oZ8ev0jvCZC2r+Q90j3sPrd8VEv21KpWal7FNBSoha4cQSEDqcj35loXYONUqloudVjq4IpJ67fyz14ikK9TIK6wBm1+A2XbYdqBD+Q2flb55kUOYvqMalqWUtX2p6m6qVaBOwsPCYDKnFj/skLSEU4ejIL+ADnvQVS6tLCJMVME0sSRLE2F5UNPnAaM2vFijaNoiEeY8577DHtg+DSh7z57H+3Zs0Ujw1V9k7lNckmR4iRbDVLpKMfkZsf/pcBnirMr/RH1bc0qgdSH68qYdFM8AXdQPORSVuSutS1Z8cz27Y9ciTN177xbBNK7WMtzp9/59amJW78fiQYFAkDzf53l6L9DgAQtLkgBB0QDUgXF+M/bT+42Tdwt2juDaMKL6KMJ41jWzmw71/JdvlXMjUIjM87QrTF6+bVPabyT98dWbEpcu57rafJRo2vRGABHpVriRgvcaFgAcoz7hHhvOGG/OaamkkvvYouUgfTsW1TH+2rFxhVcCo6BtFr22HhtTLgHy9kYHvNr+3MBm9C2yUjMWCadIk6QCz/sj8L9KPul4czVDJDO8ckvZ7jggABpI+eRPqVAqlGrNrduUUApARjdNuLE/IqCj0s33rxAQ2fZIuUZkIpTAqT17toNQAqLUaxSzInNudOaCOoESKVf8wykndMMpPtWa4Wnoycu0XvHrlFV2wqO2r0vACnWVopfGIAaKmDqEs+CfAqBQymQ8jywG7nmxkku5beZ6rlqEi3wtkFUV21dnN5BZ7I2DmTplkR4z32aH7hMtf2nqKa5m6p43mta6jWSOuBloHXQKtRAB1P70UjOdT7sCXqKSmQWrImLVv5d95oND5M5T+6AZapzktya2ntqjYJWUZqSo6o5CGyegfSbT2ynfffvUFAHPfrh3jgmMAYbMZByKU451cgPfsh6y7LKdODOBN0zgJEov7oORkNxXOATmY6a2rq+jvblz23b8+iZ7O/3xqdFIL2LdTxz4vXfnJ4e+z/DHp3nwZn0dYIK1g2o7DbXR1roHLfG3K7Yhgt1aMv2SdvCPRF03f1j2BWIWC/0lVbmF8ZOdEd0L4qSiCB4RvKbMOktBtJXfixAuofqlm3gvLRiCAhKnxNuC5q9gWK4CFeATyFoI3Am7l6T94apNq7YK71ShOUUBxudeZNqGUgLDSuoQSzSKk5zUAFjloS2FS1SCFvPGfV1Suei8r0Dj89MDPDw/jmYximH4C9L5C7nekrBgRK7dmu2CJAuZReqWM2o3hNSfiz1JwBpkN4+Z24JuaLFpRt7ztEtDjYq8AZgJwNpQ3MbA6lUb5I9UtTXlRwSuHbh4k5rIutCS36uWMgabISAIwVStkgfu58jXvkUnKMnL9G7RyOQ1vJ3oUKSRUWb2oT27Z+vLz4aYFnqDwK9eB2KM1TNAVnl9k1Uz1WTKoHUFTO8etECIQkDU19Lo3MgJdPGratUe/ME1bZw4QL2BNS0NliksK2vWVbGqGYq+hNwjcOj9F+5UV1JWGXndf1s1h3eA+jVjazkFQE2652xlTa9yS1lf0JQqG3fWtqbZaVj9vwH9LVHN9GB/buCUqAFGYx+cAKMR5JLAY6cgqi4dkOfQ3/vDKRQgjDfWcAwnrIJ0DlxJc+m1RUcpr+hzs41L2zd9dDRRJzcM28XgfQulvKzE6//dzPTo78DbcuAyQgogGf6fQKiLv4BdikwGih6mxXtgZHj3Zk9VgM+9MW42hg/qOpQs01rNIJPEDKB1WDluvBIp0iYf3BwhIH0KE1276XcsnXRIg3CyAUPwD8QWbB+DIz8cwKkXkQ9aOZ2c9gz1T5DKPlfAFJ27c6deYNduyXKNyznPNKn+DKpjIOLY0BJHFncK4bIyu7zpOyRfW/i09o1IeNYLYAYzRa9RkBCUhbm+s4xkF7gogktVL35CepehnqyktAibmEVgOKCDRVpUOAiwjcW0p/vrj6RdKNXz9AtTn+ZmatBsFFTG9JfFEhFoKIog7YtUbae9+u0osKeA1Fkz1ZLJMLtLf3rmDxLBx9YzafJ5Oj4qSv09pErVNW6jNo338/gylG7vjdqIKOw4HOgz0HAGMBDXgXg+J+5K8XC0rKPDA7EubZlLuVXz27j2yxSo3EHUsytPBROXwQaxfxi3bqQPduh6wykx6i2uZPm+WSZ2rYmteqC3NduGZMA/TAEV10NEbI0hMsSlgs06d/DLW8pQBYEFVoNyiNoz9fU58i5CA8ADfn4FEhZgZ099wE9t38NPfrIfZEf3CKV0pbhGEKZ8xrK1dQBSCXgyJSO1J3rikpkMPTfgTTyXOQ/f+dAiu2iODfyOxcEGW/vWPb1HXse++D2O7/83ywC6V2s4aljr/2TQn7sn6UgGiBRNWv8A/HHzxE2nciiBojLk3v1vWt4PwGIVlwPkE8Hhw+R2PFJ2DcyT0r8iaXrNwpLsTAcGBihVxlIp5fuo5qla6iUT6J2HQGDhLJOuLXpbamQylqgfjB0EFbgYf2DmDEBF0biP0tjbHXIHulZtkgdSHc9yUKDgdRcu5VAii4C7FVuOvMHBadSbEQ4s04lSoKPB+0ExnKFSgBJBCkXTcgNXeAzQ1uoauNBWsqJ9HN83qcYN2I5SGF8lPDzwKhoPWr91aCMYC48r1AeOnT5FA2c/FCBtJsLMnB9UwVSgLOcYMNAaiDqe6XBYpRZEBezunbtPFItlMBCl4G0XYD0/pV6xumJ01fonU+vELUuVyCtFyC1soaYTaybKzgAb1MIMkUtbG9UTzOxsnWlAi1cPULlljUMpHv58eLtMH5K1j1Yd2aJYg/S+CcBU+EpXffRXnYZH6FccwfNbXiMattbeD2ENiKERfqQEZiy5pazkaJCXljcVPEKFGpEYxeFfVKZX6QDhb4beMf2jG7C3CVNeTqW75GKYsZBfuXzH9LTe5fRwcf2BRpW164e/MDHBOqpRSiLKXukOVamZFm9/CNkjtN5NAxsCW3UtwNp/B3rHVQQ86p5i/7KlnC+taPrOzvve+q1yt/uhc+LQHoXq3j66Kv/dKYw8T+pSzCAnzRkYfhBa46MjV8BpQ5cDp5umUZrKIJYRlu0Z4ERHXStZRUi/j4yBr5JGMW+MIUbgO/X2P362Z7hffMWxNISIBWLdHrZA1S7ZLUGG4l0QYqKwqO1mCC5C4eIjCZoDYBUzloKhVkGwR1rPVRNNxkLmNlRi0GGgXThvAQblWimfimKk7PbVMagTTrI2wBdEUomCK0n3cZbA9BU4lU0l+7/ZpjKacSAlAYuUt2tcwBStoxWrlnBQMrRxiy3a7ighQCpAJ6AKf+H/4l1Kv9kbmxfk59tZ4MgihPRajRw4QSf/vIezcxWU/cuBlK2SOvleDoFTxz2jBNgANbBIrVxqcIh+bR2qDesUv7MB523TJyhxxlI6+rr6PSZq/TW4cuckwmLtL6unnJJVSufM+xHc78FSC3IKayx8oqk2MCVjLxV/ifWOdcjLjbxsxhIOTsYFSdNIclQs4KoAKh9q7oF9v/C9br23I+JPqq+/imfiNNOs1oQv5Vpgy3v5Ci04EVQArBNzVQpCrQX6SECkXUiAVnwgQccGU8FPsX3wdNibfvt0e1rGl6yP6prIhYpn85TOv8RPbGzi5544kEjbw82wgHfAqJab9kKhEiwUQZIg9KYyI+EAdAf84ik/BO4okK+mDIDCRX/qqtz5dbmjp/b/eCz/zH5+p55uwikd7GUp469+tv5/MT/IMwWKoQY2WQs0NQaNaqCQmqMngCuW0XhN5UdDnK+v1IJnmlbQIAAgJlxJURtwib8HAAT3/gTtZ2oquI3/k7Asq9viC3SYzSzfB8DKVukErUrwioAqUoIbS2AasbtC+kEvjTg5Q/u+stYpPZgzIvfE1nUhZUKLI5ipAucR8qRntN8HmkTu3bLdnpIdNsBfKEzVCoRyaS5cA4CIytRvY8YQ7Y/GbytANIqzvXMGZBWb3qC1q7jwuwldkmzoJTiQDkrnlDFAo/9sTw9EmkrliTAVNNLdNowvwg8gSvz5tkjfLD3+zRdroJFKkDqrl07AUZBVA/2ljZxwkg0sfiTtCd7th61K8DKc9jKQPrY3uVUr0B6TYF0vnkpn3u6jxoFSAWYFdPi3rbSg6XawMJG9Gis7WsF2NUitfqvDKRzVz7lPe6llFu/j68HkOpSyVzqsG3dDER17Y1ecZlZsMZ/umc4OUBV1w4zkLZSee3DVN3WpsflgaKiyxkcYP/w0MS94PQRx5hVwgB6WB+d2PAP9BYBPyh1iQTWt/pM44/gasZztWhIiNwVIJ2l4oVD9NjWVnr6qQPwhIhCa5HpGSAVr4SkwFTlNPBJjskLRUfQelTEKzRL57HUEveZSF+hmKa52TZ8fuHzhueYHn9p3/7n/+xO937Zv1sE0rtYwVPHfvS7hfzEb7GzLoSjK8tlgBPMHE8GMWYwZoluYQfDBBStT06YmcAiJ3jXJE1TB88ngAk5CwbxMX4eiBr/+i2+b3gnMBVGVSB9HUCa62aLVAoyqOvWchNNkpjOHa3BAIQuZITRonbvgiATDGRMnvifzD7EqAAosEwWuLh69cX3NP1lqo5LBAqQMih4RHU0FiLZx50paysIZJN69uKC0YVJ6gasUNQDRUHmSz89ZYGfIUA6yCXwbI90/YYVvA04TrMs/DmLRI9rE8tRwVPAlINDqnhfC0AqYAWh79aTV2SS+ek58ykD6Xs0VWKLdCfvkXKwke6RigD16E35rEAqbdlRY74GLqzVIpV/cPUKkDaOfUYHGUjl7NEz527QG4e4SlDzEmrbvI+a6hv4OThZxPunrwKcWvFI8hqRu5oFUkSf4jQTHFi9wNZv+TKn8NR1UW7jA9xmWS11GV88BNx5ydZR18y+S3hQ+UFxiS396VucVnOEausbqbTmYXZLt1G5JKk1KYiiDZkORHLLh9BwWFcHunit/WRAhi0LNOT0laIxlBd9cvxaOooHW5/kIudcV5pikQwBQQHSwoXD9PCGenruWVYOFCwxHqy3W6RCA3DvMqApkMK16y5zV0ygOGAurT/oTdInn4YUOtBnL6rhshDzI2OS1+qF5pb2X927/4U/Sibynnm7CKR3sZRskf5ePj/+D9XFYowr1JI5bNqqrbglBdI0i9E03TQ4KCU+v0dLpwXtO9m/UOFe6cr1z2DSrDVpv9l9ETxcRcYkROBMLFu7BxeI7K2i/r5heoWBNL/iAcp1rVIgdQGaRmZCSDnYpW5Z66NBYhQoJoD0+wD/1jkXLA6gkaFxNYMCA2nNlQ+0aP1UrptLBD5FJT1TMzlwIvQHQi7kaiZ0oOuie1E+j1G4BUs0AR8XtmFeXaqbZYP9cuyPVd1iIB04Q2WO2q3m6NFNG1bSfHFUgbSW5zZXi2AjrYvLIErVDKI19azSwypVNxuPIQCp0x+/9p79lHqOCJCSnkfawPuBsEgBpHo2pRSu9ypH5o7FHIAAUGsXoKb+ZgfS0dP02J6lfAhAPZ09DyCdb+rWY/Qa6xr0ObeBqLl1cdC0VdgJAU6WgqEAKkKda99qIQgG0kuHKV/TTrlN+3kGSwoIEPCwwEOAmAn4MN06BPfaJNfyhOXyI9TQe5Sns4GKfLLMfEu7AWlUxlJPgiu6nreqxHAHjalSgLpLNgYMAdgqrTn8bvu3TtqBNm05bMzOe17K0i1TAdL8xSO0f3UNPf/8wwqSOFwBxRewTSD/QANCnxK1K0CKYKM4lw6eQe02QA+Ab7wKcNT/phxj8kPaQx3oVP7g8mpqbe78jfsOPP/7yY33zNtFIP2CS8kEUnXy2Ct/UMiP/5oTjBNPPJrIc76iNZix8tTHg99SoAzWo/5WAZzhO3BdIHzTHrUdV2j/GivU3Zqm42bwKgqh+IyoCBiAsUzr7R2mH71xnIorH2SL1IBU2NT2OF1wpALECS1lQnS9UkC56MoGQbnJ4bl9kXChLes/roqTu/oBVRuQtu5+moFUTvmQoBI8JwI9Drt24e/C2OcA9XZdkXHwxlPjuFIBCQETVIBESGGtbc0GxLXLQFrVpFG7mzbxCSeFUbac5xlI2SLl/4hFipJ+sEipWoAUVqm6dsXCs5xD0JzI5HnqPXcUQFqc18pG9QykDZL2YnukAFL7p21bTqm1ib03BjVx+6k1ikLyskdaP3KKDu7hM14bG+j8xR56/eMLNNfQSW1bHqCmukaqVwvXQQO0oKXpHER9j9QqKmGe8Tx5FqJ25dklKl48TNPEJRQFSNlNXyMTw3+eQhLp30HQLdKoqAJswGeSV5STc057ONiIgbTAQLrQ2kFlUQDNKgyWoxFWiPw1FHP6iQDiKw2mC3StVqgBJLRIWGX6fUI79py4F2pjAb6GP1fCoIt55SkcyScVivIXj9HeZfP04s88ij1wLQiC4wgdSHMBSMW1yxYpe2/EIg1tmgwxrsezTT65xyfDb0rn/k1U4EHjxjOpHmzXN7d2/uP797/wv35BkfuluHwRSL/gMjFhV5889uq/yufHfhX0Zm67IBgAgME6tfYDQyREmoKrg2j8LgJppWtXcThpJxUsrrk7Rv3EwwtWrmnyOjZwQ9QuITBuMpC++uYJKq16kOrUIpV6qLId5pWDIDiwZerg40ATSQ7C1EbuY7LnhQQPZ/JgdqAPsGJ9Rw4FAKqlKo4CaZGmc13UKsFGkrguYMrrBAsUNXDVfWrau4CT12u9I5D6sw0oIyBjdh2csSoQpGF9QhSjjZWrD9WKa5ePOqvedJA2b1nHRQhGtP6p7JHWWlAQ6uICTBeq6tQyVavUQE8sDvlz5U0msu/8Ebpx5H2aKixQx/b9bJG2K5Bq+ovW24XbWME0BVJTgHTseoQaW4myf+ipKfy+foQt0t3dXHaQgfQSA+lHHHnMQCoWaRO7SwGksHpwgIEHNZk1mlRUkvlSoevpNpJmI2egyvMYSPMXP6HpBS5YsfEhvqqofVel0/aCgwLm82005vSk1r/tJ6oXhX+vZfd57Y3DHCzFFikrgPOtXba3rysY8RFLmFi9zkEVyOB8jculd9aOA6a1K8Cma4VnBJ4AiwSQDbRj+OwwHeWGKXa+TypRuwyG+UsnaVdHgb7x9a9oUBEqd+GZANJa/j5apLVikQYgjdZ7HGVU8jEC9DsCp30bFI4oYXD4QLRyjTtsgqqouaXjt/cd+Jl/Eu+4d94tAukXXEsm7JoTR1/540Jh/JeE+D2RXF9NCw5AaojnVl20QFOL0q3WSNTx+hRMwawR3IL9at9jIAH0Ur6vGGO0Mo3UE0GkWrxZT+7egjDCs0Uo9fQM0Y/eOkGza/ZTfddqdpFZ0QMDpnCGqApUs6ACqJoFqvwK0M4cMuyWulmZDmxuOivByiHPAaBVz1fhUF1ki/T6h1Q1y67d2k5q3f2UJp7LQdUBSFXIiJsR1pgW8uZXGTasIhHYURCHqkdhDr0AA4QgAqTMNYoFAIy6YqLC39eN8wkZSGu4wo5YpDWbn6Qt29ZRVXFY+ynGWi3vBwLkBEije3dBgFT2S70Aubrq0Gf3TvSdP0Y3Dr9Lk4U5LsjwIDUwWGSA1KN2k2AjPwlGpbqAvgCpuMMFSHV98Dk3JBZpFzU1NdLFyzfpxx/xCTb1HdSx9UFq1D1ScTtjLnSvzixRnWNz66oFLHPlFXx060L2Is0iNQAXIJ2ab6DaDQd45sS1C88Bgqqyyl0QYEoP4KsQkGN5m/JTjgO6qvnIsXoH0vYlnLbFOasBQx0OY2WjFCJkTSvBJP09vnfF0XpmihsCxYApomhoeUT57G/AZMEadSB12gGvuEUKT4EA6czl07S9ZZK+9c2Dms+LYwcdSJH64kAqv0nUbnqUWipTAt/bHBtk3gFIpe9CLz5qX5PEXex6hV6CuWhsav+9Bx958TcrxNE98XERSL/gMjIB1544+sM/LRQmfs6BRs9ddO3drNEgSA0YTNoBPPy7AHzuEgE4RvCInyGjEwDWfrvlE606+zozqkrgdPoHKNmlqWWoIGd7hLAFDCDAPzduDNFrb52k+bVs9SxZq0EPYk3InwpQcyV6lR7XkA370JbPWUgyx9hgoeIPVkjUcBXIrc8Qar7HBCCt5TSSmmsfMZDmaaK2g9rZtYs0gZIWPJB70Cc74NpAFeXyML9SPk326uDataPERNiHP2/HQdRcd74Wtk6uYGGsGI08f37wMlX1cgm8Kra4eI9089YNDKRDWqxBXbsMpHDpSpSrpKgImIo1yu5dcfMmghJAamDE7/s5/eXG4bcZSNm1mwCp7pmFertWd5etFzzD0lPESlSLlEFUDn6WtCFoFzwnZT45RSxSAOmlK5VA2qjBRrCWTUGxdqGw+NFtUKzg7nTSA5AqvYlVys+aucBAWubcVLZINdgouHYrrB1zl6bEHugqUWoFWHLlKaq6eogaOOq4wIeGL3QuB5DaXwpc0acQtdHbgTRDEvgQUT26euVr5QlYpW6FhjgvBVL5yWDa9EzQI+gmyIPKqF05So2LcGypH6Vvf+sg1XGOL/JFodAoiIpVypWn1L0fgJRPgEkO9zZOi3wXvD9uTEaYcL5LBuuqTVCMgwKuw3L1o4r315v/8MBXvvUP0vW6V94vAukXXEkmktzxI3/154XC1LcBetDC1JXkIFnxauwAxnCLBW/FptU38RgoWDRw6VQAqQlpb881SB1CAOw4IBcI0TX7Nww2PM/aC/2L/RBQvHHjFoB03QE+lWqj5rMJkIqQcBB1ywSnT+BfTHswYLY505QLBSvbFw2I68pDFCZxDwZCDgJZSt2x4ChNU9Xl9zkksUCTHKzSxkAqPRfXrkxnakGKYPF9PK3yo0ACCw8nY5h1liT3mxGhMgR5eY4GUeBibQSDLDXKlBD5Vu6Rmq8LvWzNM5BKicANm8S1O2xAKtWNZJ6QQwoA4vcaaFTHY0TFI3ff6bN0DkFDg1yQ4SbvkU7m57jWLlukbZ2otVsBpAhmwh6pAHM4Ak3okC3SOZkvi9j1koG5YY7a3dlJTc2NdOVqH7324Tkq5tpQirCBXbsh2Mgt0mxxfK/tC3d6LKwOp3xqlZZp8twh3udlxWjLozzCWStxJ3MKD8ZCcOlj/aFTgW9COhpfJ+eNyvzIOtfN8Zm5Vz6mhrpaynO0OXWvpOLMjK2WUhLeK6EkfGJtB2IzcMMVEX5vv8muMC9NSA1TkJN/5tlQj4aNw9ATyiIUG9CTyQJX1tULwQoObwfkb1ygDdUD9J1vP86eAVa2TFlUIA3BRl5vV2rtMi3JUWoKpNiWMnUcHU6UfB+haQXJpPhoMX5MiSnHiewLIGrWa3198x8feOxb/zV/n2qmmXa/rB8WgfQLrtzChQv1R8fP/PtScepFZVwFwXi+H4RaBJ5gfSaWSWCPFHCdWVIN1NnciDsArF5jLJbK8NSUiySeHaH1rXLYum9lfYzuY0X+qBGbBXj9+i16/e1TtLDhIWpdxcc3SSi970G6O9ddugaiXrUIsgrtVtn4/Tv9XqWKFWZQ/syCKPa+IEhSdpZ7asvTNHfuHU6hyNNkbTtbpFycnL93kI9BH+5yhltXUzP4ubqWWoPUgNQsAPlOGCWb5xqBPLq53GKC0HcrHUoRQHKOLdKFGyfYIm2gKnbtrt2wjg84GWOwF9eu5JIi30/Go1aKBux40JFYpH62JISY7wXKp+HrZ6n/6Hs0kZ9ll+sD1NjWbUXrAW4abCTuYikbZxYpnuElCKWbku4iAVocbGQBR/K+doiBdFcHtbQ0MZD2048+5KPg+HByOWVGgDRnAK/CM1i/VtFINQ9YZDqHZoXhlBxRMPBPXMuyPzt29iOamJmjuq2PKchWi5UuFpoEEVtUqOInSCUBAPd0YO6VLvlVxp6b54pJlz6gRrbO8ivupyrJf84zkBpYBcAy+8r39vE9/rQPGSBNfsygr15t9wAlfYsDSlgCnubmRvGKtL3IoQFILdgINCoKzwIVei/RmvleeomBtKmpQZ/rVqlGaptVisL1OP0FQGqVpFIgdZlSIRzSuQjzlSi7Dr7RyxSFEsAUe+L1dc3/9qGD3/5F/k4SeO+pv0Ug/YLLefXq1YbhoRN/yUD6VbdIlWnFBZZoeJCdZnkpN7reZzBqBJwFCofYCDbahFuoqfZnbQZN2AEyANXnDyw+BQzvRKDwlvTZIxfTfUphjOvXBun1dz6jqk0PU5sAKTO2ugHlz4DUjyzzgJ6M9WZKP+Rp1GpxpJS5/6xX/mzsj3k+JjwBqaWtwqM4ScXTbzAwsWuXraWO3U9iT8isIGVpk7z6KE0lwZ6pCDJ4FrD/5BG7/l6kqVpSBjrBzWyg4IqI7jPaeiHKNGrs8pxy/0Wau35cLdLqzQdp1foN7ErlUzwErHkCLKjVnmNKhe2ZiptX0l9kasKamWIhYxvvu0wDx96liemyAmlDuwGpWKRqldrB3hJ0FCxSWEjhz8BMywRaUQaZk9wwlwjc0U4trU107foAvfrBWSrUNDOQcuEHDjYSFyI6Jnu8sjcnoO17olAKdP/OFCyZFcFAGW+NAamKW37WyNkPaXySz7DZ9jjfxgqGtgPanGfXuyph2qSbckr8ZrlBuRBXOdJq5qBEcG7x/MUPeM+YD0Bfvpeql62nckGAVBnJ/uFdZjpsYvBdtBLtgbg+AdHQXKBt9DPkzwaL1BQBe1gYigIP/tC287+8wR5pAFKei8LNq7SyeJV+9juPq5JzG5AamAJIeR7UIq3R/VXIKzMOjX0z1qmP3Qiu0rOl85/Qt66PGRbeefAc5q2uvunVRw4eeKmqam30qUfK+1K/WwYOaigAACAASURBVATSL7h8N28eburrufGDUjn/tLhlFUDFzSKMmwFSs6SUI1xDA5m6ReZgG8DU2McJEppoAsDGWRlrNDTtAtuZMGqFQaXOMKezqgkk+xgcPRlLMIK/WBTXGEjfFCDd/Ci1r9qkLjSMEdaGgpq5Sz3KFHIFYkH+K3VAncnwnarqQei4NAtAau5LeY7vC6aMraksM2M0dfw1tUjHueBB531Pc5F1tvzMKoaQiVVwpEsQ7mCDcAKJjT2c2MGf1QIyEI37Pj4mn8Osm8sT1J3EZC6KN8/T7LWj7LDkfnHU7qqNG9UVLfQjRptYZhCq1lcWeu7qdWsUUwkhpsCvSgaf/jJwjQaOvs3WnFik+9i1y+kqFmCkgjT8s1q+ZonHuZblsfQXoWWtfiNRvLx/OwIgbWUgvX5jkF59/wzNcORxF1ukdQ18SHlIJbL9WAVSWM/RGjUgNXiQaVcgNTAV61PmbOTMhzQ6PkMN25/QW6XgvjSjgt94zF3EAfQMweDeRUSrnnDC/dc90gW2shlI62vmqbCUz1BduYmBlN29SrdZ/lTFC9Mb/1JJ6aCdsrZf6fdoA/aloWTwiFj7WGM8Xi9xq9QHVcnvPn5TnmQ/vzRwnZZOX6L/4jsHqa2tBTxo2w7IHRarVBSpZI+UaWouAClkTGX3I4wnSpvJJ1wLwMe0R7mGLS7kkirPqGIQgPTdrTt3fWPJkh1cguze+lsE0i+4noODp1uuXz33crmcf9y1LwlOCftqLoQVJUFQ+Mu6YwNIJkQoV6mbWNuAphhAMzTjoFbRcb3HQfrzBxW13MgggZtdQHhbUPMT4BdLoIquXgWQ1rDrrWvNFmbKpDC8gikDqRQUcBetMZMDpu+Reb6dAyqiaAFsrpcHcAtKRQzskjl0Ztb9x+lRmjjyKpfcm6Extpa67nuGGlnIi6sR7lKQO2Sng6NIMIzxTpVeYi3b6Jb0vvlrKi/TmU8VJn0oP7/EQFq6cphDaOo4/eUxWrlxC1XNcTCU7jG7m1P2fKVb0meptyt7uHD3umBymhKQU/cl/zY5eJ0GjrzJFmlJa+A2di7jtJQ6FaKS+qLHnRmYerQuzjyNihKidC2306obSfu5kQv02PYWamttphu9g/TKe59xrmej7pHWNbToMwBuCOSS5yHwTAS75+uayx5TrpGrGqmsOhSPXbuyQMNskY6MjOsxeHp6SSbYyCwobcMAL8NlwnYCpBK4hKAxeU5ugT+LRVo9R4Ulu6iaPSlzfNKMUYTOAd5j7rWHRhc6OxkgNXXTFj7uZRpFYPG4SUvzUaYzJVEHCVL0KkT+WR9p1zmSRz3ZvCRBmRDlnY/mu9VLXeNn2SI9SJ2drfpM30NHUQbxPiRAKhYpr0cKpO5dSfWGz5UgprA4L4GfbEvDLFIxLHxOUtduba7x03Wd255fv3fv6OdLqC/nL4tA+gXX7dKlS+2jIydeKZVmHtUNf7VG4SZRTcwCZ7xIg0tuE1VZYDTgilZXdFki+Mg5NSq3rv1V8HW81LTL4KK5E3ckN6u2iE7qP98ndQaJ/QdQiwC4cmWA3nz3DO9hHaTuDduQwG8/uitX3YhmpbgUckUbASaJxso/oD6oCwEIXLhIIVyDK5UFrswz9h+DJFPwnp8cpdHDL7OAZCBl1+mSB56jZi6T56kuUYPGorvGjE/QzH3W9VoTDJ6/qMLQ6EVlowlIF7oZoZJKXltLeSny6S/FS4eotMBRqZu+Qis2bqNqFvIA0jTPEIJXwFMCqQRQkfJjVgweptYi9gFraOpWD/V98mOanOHTWhhIGzqWUUOuXl26cmpLrZzSIpWNxLLWlBRXLkwJ8/1ndYsy8GgajFikvEc6cp4ObmMgbWum3pu36OV3P6Mptqo7tu6nHAOpCGwHehSUECBN19OUgGBtwfJ2IJVXATxZgVEONhoeHqbGHU9RbV1OKz6BDIK/RKe8srqT45eApxSkh0Uq81rFagvnE194jxp4ey7fvYNqVzPdlgti74sNG6WAgRnoIPtcx1e34FKeTvlGwdjoNoPA6tEwkDVFQMHUnp4GJKViKYxdA+DcKse6l4f7qYNzfH/2249Rd3e7krFHT/tpQjgJBkqqbHVIUYay7R9ntp9+AlkYAFIZyNQQB1J+OOSgAWtoT+aDvRq1dafaOtc8+8ADT9z6CR71pbpkEUi/4HLduHG6q7//3I/KpZn9LtCFeJAyAeJGBGqEJxfQ4VXFRQQIWLYOYvE1y7Am7HFbsMQcA1yIp6/oQ2DT0KfMkO3nDEMZwMMgTQDGwPLaVQbS985QPe9hLV2/Xd2LeFTUujXp308r8Xa0cxBaxoIq5PQgbM/tlM+2jxYHGYEU4AaXne5GGkiJoJidGKXhTwRIpxlIm2jlQz9D7W0sXBLtH+OBMNM+2BQ5cGJuQkkFtG/KSdgH1TVwxQLgBiEP97C3idsi2Mt1+ZvnaPr8ISrOs1Db9CgtZyCtsnM/sV/r7m0DTR6XNmnuumCxWNNKb+IWZmE5M3STgfS1jEUqdXAF2GoDkEpRBliN7kp3mkG6D9rT3FsWtlrMgl8FSB/b0kTt7c10k0tEvvzuaZqcq+Po4P1UoxZpAqRqkQpoJzmlHjxlxKcAx+/hzpZ9UrzKYCe4RODQ0C0GUnbNc0lC2QZQpcHmHWuXKBQChQay8r0Geqlr14LgeF7rWeuZvfAu1S8UKN+1lXJrd7FLnQvim2/V6QjLb2vqfQ2raFsQgXBwgXszvA8gGacD1Q6MrKI16gRo0GqPVRS3x6MP/gd6S/JIVebwOMdvUcvgCfrZbz1Ky5Z28DXgpxg1D/duOOib16mGI8BRa9dzkK2/4WmRbAMP6hJEgAx0mMouW4dQE9l4SdZODA6mwwvdS7Y8s2/fV3rTR90L7xeB9AuuYl/fhaW9N068Vizn7weQwq0rZxsGqzRYIAlgguUgFE0wZ2tdRmswEmywK7OUbULbmjSw83aNgSt4wTg5fhvVa8MJs/7SflaAKLCyiq5c6qe33j+rrrflG7YrgwPdza0rQGiuvgCZNmY/59FdW4jc9PxO3B8cuyl1BkUjRu3CUsR4RZsvTwzT8OHX+FiyAo2zRbrmkReps6PDTUez8BLpaEIwFVZ3em/iMlJKqhiEb1OFJbnDxq0WNY9z6sZZTu/4iPKznN6x6RFavp5duzbPGAhAAjI0qBsmaF0QB+0n5NnKfBdZqPazRaqu3U17qal7BbU2cQUlrWokR7NZ/qwXj9f1coEN+gv50CZoBZBE4NbwiTVf2cKu3I5WPrRgmH7IQDoxm1MgrRUg9aAu9SywK1EDmiwq2vao0WsDRV07WJUetQscnafpK0dp+FY/H8z+DB9O3qRAIHOTWjpqrLtFJMVCQgoV+EB4Uty7cO2yRcpNlDmiu35umgpdW/SItirmWXgVorIU9t3NI+KgaiolgNfA15c+5pGDhxxQjTQTUK0AUmtAV8AANOyjKg34+ptsCLnNFlkuY54coaa+I/Tdrz9MK1Z0GRvGwC7dIxUPga2BKDwScOQxHSjAkvyFj5A9qQ9GPrtsShU6T/3zNaoEUmlJFbMq6p1qKP7C+xNHLyzPNc03VHfNreleObescfvc5rbNc2vWrBGiYK2cL/2SpcgsAmmWjP7GT9eunVk5MHD6x+za3SUMIyXo4NpF0e3Usqy0QJ0IQatRuwPumqDwykLhGrs2WDaxizB43OIxIvefA3CZ8IIIc8PRPrl4iMyU9tGFiltb8iwRvFcuDSiQNu16mlZs2GGtesUfidq0CE5THPBUAzx+dRDFKwKPYImBcbPjctczBhajdW3+FGBxX2FskEaOvqG1YR1IOzrYInWRYMI3yorE+k+m0p4UXyDho2GB1cvQCvaCvNiACcCwNnBJyjXj1z7TPMl8mU974YIDqzbv0Dq5ifGRPN6fkswBpBum07ugOgwrElMjdPPQ6zQ+VWAgvY+al66mrnZ2bWvQDyKT4Z6OQA1ZbXuNrqxYnWEHVX3Q4Dl6ZEMddfE+XN/AKL38zika41NmOiSPlOvWNvBRanJIeCjIoKBtlpF9749VsBEgFXrip6NbMiBYXDPXjtPwYB/T17PU2MJuY3VBY7yIOsBcCqi5cIfw9qhu5PDOarlD2T9mi5RN3sK5t6lhdpIKHZupYcuD6lL3PrhFGmbcrVKbH2xdWP6wBacpwQpoeyUsmT8NhjKKD8qf026GZMKHCKS2PvhCxxjAy4KsQnUjH+vUOOVuHKLvvniAVq1aAl3M5jseVuB5pKy8KZDW6fyo69s7m+laolQHnoy84rTsICvWpqf9xahd0Dx4FkVOhgrDc9+//mc3R0rj09yLWQb3MruZi+xyLnBusBQ+LvLFBYm/58jvAh/NV2TQL7I7usAeqxmmkfxcuaq0Ir/x0u+t+VevVX2vSkD3p+JvEUi/4DL0XDixpmf47OsctbuNyUeZNQOktkfgBKSvRlB3skDxeGHIqO25QIjC2qHXOuvYmYCl8gMQGVxskhlyIOqV6E80eNCEt29WiYFT+N6u0fu4rWuyR/r+OT5d5Vlas2m7WZS+p5dYCv6cRPhHSLC+Sp6gRarGpUjJUqUKZilz7qeF2nPAhchkuaI4PkjDHGwj9VrHOBBmzSNfYwuqzabYgNqagxFtzF4BSmG2fSq1BUctW9Fk3gBM7pKFK9Y19iCgdaKraIKBdIpdu9Ocx1e38RFavXm7AkjANluvyrnwp7vQdeXLl1sjgtki7z3EFulkgdoYSFsYSLs7OwCk7i5PH5QQgukKoFZIbwCTAd5cPwPpuhrq6mqjgVtj9MO3T9JoqYb3SA9QSyfXNW621AsFPd8PBR265WgLEawafJZJZjevPU+eO3P9JA339yiQNre1ai6wWI1BL6mQWrqKtpb6KiCh2yyubHGwETcxc+ZNqi+PU7F9EzVxtHEt5+0q8dj9ZgAGekHv7GFuMdp4PNIbIOHPAk1hiyfSlnc3FNEHNYMP/Ud/k4CobyXocliQkab02HxJK/N8Bm/VlQ/p2y/so3V8ti3myNy7mvIk1Y3Mnc/PECDN1dab+95AP5EjTneuRIe1k3H5PIsClCgyqScOQIqtHl8TdbWzRXorP0R/dOmPaIgreUWFGXPgXTBOT/RKn3/OsS7V05LpDcXtDff//r/45//yv+c+JMc6RY7523i3CKRfcNavXj22oa/v3OvF2ZlNQtACpLNc1gxgiqAjEw9RKCmUQlqD6Y3I3K3iAjsRBhF+0VoQ43qN/Xk7CdH6j76HhNfsMgehEztqfUbbmf2i+CiIFW7rysV+evvDC9S8+1nasHknM6rlNgZh4MDnIGg9tn664IJLGHmXQWSZJRDGoRhVSaYGdSrotcMqPAqjAzTEFqkA6URVM6195AXe02s1gQWrN54vabNqeO5CDeuUKBvWO9kGxvf2u62DWtHByot7nID2pD6soms1TVw/w0DKRdlLXL+WC1qsYiDVyj6plaiyMF03hTn+fzoPRk8mOKUPANLXAaQbd7NFuoa6uxhIFUST4gjeTCAkW2SVaJG4UJ4RluP8wDl6eG0Nt9dGg0Nj9AOubDXC1Yckare1k88l5WjeNEo7IgQEe/wvlivwg36IaS3yvMKN0zTUd4Na73uO2tk178oXSANtaTcDL4jw9m+xXx0qS5mEruZ2x0++QTk+IKDYvoFadzyq57+iM86zFROi82GTlaRrhUpQcruCtgM5eMcLe4QiJda16AJNaDrhmYSz4/rbXPnRaQKknlalClyBi5BcfJ++8ewe2rhplT7fed7LYYprV6OfNY+0VlPCpCqSRzXHCU3WPhAClHCXC55VEIHUFQnwMfLpYSiGdVA5yYU2+OCAP7nyJ9Rf6AdPg23jH/t+9Uv7LcgF/r55qpvWFrad39K++38/8OAj/+/3vve9qeTOv/W3i0D6BZfg9OkPt4yNX3mjOFdYK0QtBCKHRwvxqCvJmBK8Y+kZzgzqAkkEoGrh6EBKrH6vE2MKpKkrxl2uqTaudJiAp7/39l34hL0gH79RAnAFfUz/DLr0K3HtvvvRRQbS57jEHUdAqqCWQbg7CtYfrBG0krqJ9bMqHJ4Qnj5LkSmA450J1C2N5D4WeHkF0td4M6zEJQLbaPXDz3PeI3LrzGhMQDkFIluDMAcAS4AkugILQwdiFlVoFuOW/5mLWgHbJIRbSNKg/D52jYONzjmQHmCLlKN2uegA0lAwZ/MqvOEWBS3guf4X1tJNcQPtEkct9378Yxofz7NFuptal61hV2w7Ck4EILX1MEEJJcVnGQNWa0HHmVqk5xlIq2jJknYOBJqgH7BFOpznU2YYSFs6llC7AKm5cjGMuHKVeJ0MCvpBAFK4Ggs9Z2j45lVqZyDt6OpSII3dDKOPmB9mxnBP20yUQvnMfDp0/MdUy1ZRsW0DF+s4SPVSq0On1vfaTcl1TcrWIxCCDss9D6Ap4LA/Cx3xUoZe9hPWFyxlPxQiO0doS/7j4OEEm9IcQNQCwkxhr+IUniLv/X7tqZ20devawGeIgkfai0Zt2361AmmtAKkEkvlRarevULRIrV+unJiyj2/RX8+lhzXO7dr5v1oly/auZQtskgumfP/G96lnpicCaSVRW1dc3uSKjbR0csPMxppdf7Z33QP/22/81m+c4TW4I0klZPCf/e0ikH7BKT9x4o3t41N9b3Kw0UqAZ9nA1PZIjcAhAJ0qIHwdRJ3BonDMan3hXhcGQWREaxbXqBQw4HNZK5wdgUzzJ9M/A3X/Cns/Rgb64uCegLwIDHuWXHrl0iC99/ElBtLnaR2nv6AaD4DEBXN8jdqsNRKEtCT/W8voTgBfPNCVBrcCg2xOhGSVWwz8Y360n4H0R1yQocSnv7TTqgMMpLzHpk37/qACRQKGDiieO6FT6nzq7GyKRYVSkJlXFbBe2jCylbosrU2Zk4kb5yjPRdln2CKtWb8/AKm6Q23+5lkDV7uCr0/1GVgb+BMhJVfZsHTyCpNjDKRv0PjYjFqkLctW01JOiUCaS3Tv+nyGedF8R2mZ3dKRMMydaLQ7yEC6hoGU2xsenaQfskU6OM2nzHD6S0vXUgCpaR7+mjSV0FVYaB8JaFj3AGH9SmTzCJe+a9vzDHV2L9XvXKkJbfqbz5FgqfKhvCeuxWNvUPX0IJXa1tOS+59QIAWN2T8bPe4FPfp+Y7Sc8ECQKtYnK9WhhGCNfK0qlDBrv/I+f4beZ8+GYhWVGj2hyKxSecAcV2eaPvUWPf/Edtq+fZ3NFWjHQVQCjuQEGP3M/2SPNAXSlI5D300OwNsC5QCFFgCcGD7GqnukEgHM/xPDQv7JH/at8SrW7ySfwPPnPX9ON/I9CNpKJyAQtvVmropaJ5ewFbrzzNb2Xb/z2OOP/3/f+ta3pDjyT+XfIpB+wWU5duyV3RNTw2+U5vLLxO8v1qgcHq1WqR7XpWIztJpaYgp5KZOZkAWp4rZwjdIZ2kmB14VgYHbckRG4qRWKttP28aC/ziIFOFf+4RthgEsXBujIsZu8z/QMta9ch/qtyT6cBrYkwGohEzZAi/BVoclAKtaYMiWkR+ivAakDxm29UeGi7Kyv8jwF0iOvKJBOconAlfvZtStAalaES+NA9MlapUIPa2EKSuVMKJoHCenyFsqIKi3pfKfXweU22XOOCpzeUSjOUvXaB2jFVg42klY0vSUWjcgI7iyaYr1Z04el5v3hYg+T45z+8jqNjbFFumEnA6m4dhlItcqUl+fDXEUajcoPiva5EgNrwvcQ5wYv0sOrSVMshkcnFEgHpmYDkHa28R5pMs8BTBMwgSKE+YHFa0qWBTd5EZJ871ka4WLsbXuepc6lywCwSiN2N79JS524QI+jygKX8pAEu5x4i6onB6jUspaW7HuSgRT5jSCkhOKNQJQWdVmjt8BpI3TIKdZNZgeIoPU5LRkF+3wY5TggK8mh0UjqNp9hr9HTk/QVlmk5P81xAa/Ts49uop271uu83m6NskVqJ8AwlGpamp5y9DkWaUjj4R55FeYUSLF24FfZOcWWFrxxAFKpJpUcMiDKEUfSnxo+RW+Pvk35+RmjQRtqBQrlCo20bHzTzPrqHX+2c9UDv/Nb//g3zlby/0/b50Ug/QlX5K233qr9D0P/ZntxevrvbWtb+xsN1fUNKvhEGKjAEeEGKJC9CK3Q48CQaFsOURnBrUDgirFpswaQYDDXcA08MkBXAdoGLn4uIR6d1f4cIgy5MQMmhfzpcVq8fWuJX65evkW916ZpoZrrxeaaGETtrEw5hFrP0eTjnOwoMD36S5L19ZBqVOlZ0PxSSSA04BBLTMLz9XcRWmbZ8TiBLRB0Lodh5RkzJzIwP9JLtz79ASzSXAet2P+8Amncu3OLETdBGamY22Suo3DFvGfdoFEZCQBhwjQoRkocSV95BFMMpMXLnyqQVq19kFZs2WlAaoCWCOAs4PHztTkvHuC04CvFUbvT45z+wkA6Os0W6S7dI+3s9KhdmWMpP2BoFFUAzI/mapolrNNi4xNLUUphDl4KQDo6Nql7pP0TJT2PtKVrOVukTAvSdwcdtWTMM2K05fMUaF2ew8MJR9bZM/NctGKEC/B3MJB2LF1h1jdIxpUuqBEJ+FmfsaTpmlpADY9j+NQ7VD3RT8WW1WyRPsVHqiGtJqRRxakMtKYcbQgeaQBkg75AMbiTi1yb877cATMARd6+jMYUSVmiyrxbte48j9TyqBm8igyk/Yd+RE8dWE+7925UkkVKUTw6T4KN5KxSzSeVwh5SIlBS9rjoffCU2WwKjemKJ1tUUHxixTXnPem/npZk7twYM8K0bQqBWKL9HAR4uPcInRw9SaWaIlc941+lWIfGpeFV2qqer6H2yeW0rrz95Mb2nb978ODBP/9ptkKjjMyoP+nXi+99Bv7srX/R8mbvO4/2jF/+3vD0rReni1Osl/OBVpLYLMSqFWdEzwOR1nLVkJxExjGA6GuVvOJfHbtU5DvJ4wrX8O9yT620kbTluZWB0ZQp0StXoFOlV7EyqPjK4YFJo2D3+7PCPWpTEE1RWOOZlcE+09MFtXq0qo5qtqg1LFquCkUtvctWg57tCUUjWDvMxggE5VcVhojyxKsAqZ/BKZWRBJRxyLVW9xGrV0BbjxXjeefcyPTIselRBtJTP6Ba7vNswzLqYkHc2s7BKnqmJ0DaA44g2xHsJGNEkQfs0XkQFBSNStUi1YoSFIdYtXm3pRJFQAHf0gz4k1ikAqTFEv/GFunyLbsApHK39w/iHd/pethzgPyhT6YJWBf5RI+ZcRpgIB1nIG3dwEDKrt1OTv+pkagatW4q3PzhCWp2wYtgAtBdnni2AOllOrBqnlYs66DRsSm1SPsUSB/gqN3l7ELnfFVXjLyd1LiSZ2nADugBmiPGg33kOP95Luw/fO20Amnn8tVazUe0CGwhwM0bIdTXwBSLBF59j06VGf43dOp9qhrvo2LTSupmIG1skEMAjN5lWkH9NiumcPgYFJxSu8NVVKw5Gop8550EjdlPQYkBgIa/xKuQusfV0kYH0bcESFFjeY5KXC+4j4H04L7VtHff5sCvWuTEckgl2Ehcu8gnFRkleaSwSNNiMN4f96qlXit5vhe5R8ARaBrbW2yFmkWqcSO8RypAPlMs0DE+MvCTm5/SUIkjdRlABUS14JlmyLlSx4d+F1tp5czWiQ112/90+6Z9v/uP/tGvX4wT9NP/LqWMn/7e/mfqIRNI1W+/+j+uONNz5IXBqZ5fGMmPPFYoz7RJuksiRj+nN87QJvOYAJ3l5AYXVigNBssVWiJe5X8Cqsj3YgYggLK+N0AGWAswG0hLVB5/p0Au9/H/tC0BaNkXSS1kY3rIZgi0dEzR1aW9vW2MQcCb20nulu9CRR+X8wJOGsFnlXIsLUiEqKYMMfj6q+b88ed5BWQvCmD7T5be4iCtVpPtIYoCI4AtACFAnOfSgP0jV6itoY2621fQbDUXhufACgCvWMQCwgBq/acWcDz7E+9Rkk+nR8aoxSWswITmRkoFH5sWEehqsbmL1QWpC2eLStYKMrAkJ2+cYdfup1QSIOXzXFds3a2Eok3q824HagczBwQHIMhYk9Lcglikg5++CSBdv4OBdC0sUhaiwHgT+g7IBvxYaQFSAG54jikB8rsC6co5Wrmsk8YmphVIb45zvuoWBtIuLvzQ0miWrRWqN/IJ47Ipg15iMGjg5Sk26q7kC4qDV2jo6glq2/UMda1Yz9+xq9DkLu51GE1e9UHuJcA1blWrA5LbHf7sI6oRIG1cTp17n2QgZQ9KAubxfnTWLVHHP/WQO1cIyCn7RAXK7gJIYhoNBCMbBW7z+0KL4Czca5a8z5k2Axc05golHGV8ZQarm1zN6tFdy2jf/q0GpNKEn/iDggwpmOYkj1ROybPC9b515Lzt8+aWp66/gia2rnSfVo5x475oHr3l0sNqnadiuUgDE0N0qOcwfTZ6luaqOR5ArFCzPi3dWsdbPVdL3TOrF9Yv7DyyY9l9v/3IY4/84MUXX5Sc0i/V3yKQJst1+PC/zP0/Vz/YeX3w4neHpwZfmiiO7y7NF5XbYgWY5IaoFocv06+ymnNGkugHNzTwC+7MCBr/rGq8K75MkInmCzi2WrVs5blV6xauW76ihQYrmIFFQZmBttJKVhAXUBZANitZgxTMVe2Wrh9snXFpQRJEbVtB1dxHBhbqxhGQtUCElHl9Ggzf8TFsqcb8PLF0kUrA7VitWQFiAeYCH6EmQFvFJfjwm1nJEkyk10PRsfRI3wLk7+BS1vlXIDVrWaqxmhs6WsjunhZLmaWruq7lVQ7RFsAGOAO0IWgRiMuF5fvO0czlQ1w0gud0A5cI3L6P55Z/DNacXm3E4gE48sqSLwnIgZkjghXjUaE6M8Gu7TdobGSSgXQnH7q+ljo4j1YsE2j/phgoXeEZ0UpFP0VpiACgflfM160rDKSztIqrGZG5hAAAIABJREFU54wbkPaO5hVIm/mQ7LYMkHoUtz4h0DYsM1M07fkAbfcM4H1h8BoNcXWjNs4j7V65MQApOgzFwemmElTRvikwmBh9vgDA6NmPGUh7qdS4lIH0aWpo5IOwvR/oWVQi3Fhya1MPFBCAiwFfRuzgQFtnKA62fL6M9tkBNtC50luA5qgfBQvVgRpACqXJ5wolScvFIvWyF+LBrR104CHOSdY1hbtYj4/TXFKxSE0ZZ6WqroaLZ3AzfpRaWjFKeU7A0tbFrVOUQfXqbVZb3Fy6vkcq981wFPHJ/s/o8MARGikPqwvXi604gIIkqqix0EarittGNzft/jf3bbzv//q13/y1qzZzX7qXRSDlJTv82mvtxwfOPHJ45MNfvDZ94YWx0sjKwnyeA0JZEPM/3SNSNjNiVm0z1YbTaQQHmoKccJWSKD6bFuwMVUk1d8DnKC/84nCRAbA3b69B004bt3tCb/WzuYAdjNU2FkvZXNXqCoJ17G5rDaFn665OAJn/KRgrOMOVLd/7PXB5m+Vt4fiAfpc4WcdzpcsrXJeAcph7n2duDXmDOO3D/+f3AkMs5Mly/kKKggCtFgK3CjXurnZXtQCvVoGBkFWXmFrZuE80eyT+y88mFD0KFv4rqBALAr5VND09xnme/bSsfSWX1uukqoZWdVGT7SsvaPFZuKLnde/S9o0NsLF3hqLz6h8zy0hesUf6Co0PM5BysFEDu0Xr2lFpSqzNcB6ozb9EPMMSRZCR/k/WSJQHldkAJRG6c0NX6aEVZVq1sov7P0Mvc/pLz8gMF8ffRy1LVuvxatiLRkWjyASmTFVygk6YEaulQiEalS3SW9cZSD+l1p0MpKu28HUSEepBaSkrpJwCwJQ/r3Iki+NucXkd5fzdqtHrVOJ579r7VWpsbk72R3G/u7SdPJWG7uQRDyBpVOYeGlU4I9A7r/n2SHZnV361AK+MJMYH9XQom6jAMQVB5k0sdHg5irzXfvPwG7R3XRMdeEQC1wxINRVLitSLl0qOUjMgFX7lE4FE2dTDvQ2gVeHVh1p0roGpWJ7qwuXXsgRTWq68vqpViijdMpdjHOWthaO3jtHpsc+oxEWK4Oo3AyBRSGrKOVoyuW5+XdXOQ9uX7/pnX//213904MCBL/Vh339ngZSJo/Yv/uL7m0ZuDb04OTP1UrE4s3+mNN0yy2XDBECZPEjes8ef5riABpMKH8bM0bkLJX7HEbr6XXzv38/yuYdl/if3CfyyHgchr6+m9QbtFygXxEGyGhZf49BbIYZwX7yx4j34If65Yu43JDIsbcdgPt4LiRCUhkybxuDSzyAkRAu2QCGAsbmr1coFMAvIirUL0OV/bh0nrmvfX1agFstZ9nbYXa1WsIr7CMwI6sJ4/fQdV1iglZtLyRk5mRafQJfnuMQWIQgW3OBuUbcM1NI1azhUsrG5gsUc/y34Zzn2it1pRY5glBQEDbThgA+AOsYgVgLkmRRzkJ6Zhaj9snxQBVD8UwvS9plLpSIN3rjC+9dFde3WrVzNqR6ct654K1aKRVND3OrwFTxt3WoWWEHizYTGhXo+CJtvMrpRQTpyg/aza3fNym6anMrTy+zavTE8zRbp/WyRrmKLVILOPMUGYO9/6V5bxkA1i1FcugJ6fv5raaSHhi8fpuYdz9ASPqVFrfEAKukCOpG7Mun8ZZZ8yFUGQI6d/5QWhi8xkLZTx33PU3Nre9h/dejCoOX/HtRlOJYyivFFND2VQKCoyDwn7JgqhnckQQPgOKooBNAH/4zFcKvU3eByQk/v4Tdp58oaeuQrvN9uSqP0Q05/EW9S2B8VFy/zkxytJ4VvBUix72mqp7XvRRcERJW2RXqxkpMBUv5N9kIFRMUKvTp+nY6NHqP+Uj932Tx41heMTfpfRU0zHbR6atvohpad/3rvpr2/9/f/4d/vybDkl/TD3zkg5ejbjhs3Lj46MTb20szMzAvlcmkdExN7baCRB5dXUslECNhz/Px3EdCqMVqNWNXOhPCkbCADsAAqgJgJzsAXICvgW+JjtPCq3+n/8F7gWcHbQdzgWG1i0R5Na8b7hGOD1KqgxKio2w/Y2wkonKmWU3FvKhEcfD/vOd6it10B1nCbBZaKb7x/9pvbxx55qHs9ut/jwVy+fyylzyLQIojL9pUtmCu1mjVyUQBZAN3aUlB2Acjv1X1twBx4X0UZrgsyTdcAe8CpdSz3RMsD1ydiMKuUaA0AWAHuSvOqMCjA7kAtrwa07tVTEOf71LetGGTAPU/9feN0+eqounbrVgiQTjOQqrYTlAGMiCGa3dm1/K+Oj3TLyT8GT1F4NDdXQdz6yH0pj/bQgyuI1q5eSlNTbJG+dYJu3BIg5eL4S9i1y/uNaZqNbwEoXpv1qa8qXGO+qv4k+31hLlnAj92k4StHqGXHc9S9jms5s8B260x6FV3fKQNE1yz2PjyyFa8y1+OX+EB1zoct1fGh7/d/jQPRumHl6TqlQGWABU1DwSkCLL7LKLF2kQcjxUhepQijgayoja5pp5NoqzoUY8zZhynoqdKBMYkV3/vpW7R1yTx95fHdAFKjVz0+jcHU90dRsL6WgVRc2jzPEpNgQV4Onm6Rwtp0IEWJPz2aLkTpMrBy2t/wzAhH456i81PnKb+Qt6L+Ouwwcq6jS7XlOloywVbo/I5Dm5dt/1+++Z1vvvplt0JTafl3AkgldWV8cHDz4Ojgi1PTky/l84X9fDwU+3UgsGCI+L4CNDkhAz/SSohXmcOtFIekoHGhFFxa0UaIGRvziNpzbVLFkwmXoAmK/msgHKxXrsesoCpnVVaLPSs2MSxdsYyLc0WAsvybLyowp0DsIK5BAWINy/8MiD20PeOetn4F4qgEWFf+HRrCZ4wnK1hgXVV+l4o9nxO3evS50QiADL8D+GasG+usymcson4j/3Vh4tYWrGO4rHXfyAKxNIhLQFaCt9TtZS5qdVnDHSav4g4TF5mANwK4PJXA9qelbYm6TQK7QFbGYiqnIaBd16gQkRgvOh9H4gqGKXoYj7lkMUrgBv+TEz6uXB6m1988S63ruHTjyjVmkUIg6xyY1cmOeQZOtvJ5zmUsKrB9Is1S1DWw92VOLXpg+ZwC6fR0nl556zhdVyC9PwBpCMxKrFGsKxRAb1/HbcFX2nVz6TqPlCcGObr5NLVsepza124Dv7jrVF3fUHicBOG2xyTEKkmoAjQvICwFAsQivXiUyjdPUZGBtGvfN6itCzmqESgV1aGgOO2py8UpV37P0qXdDLrTfoD2/CizTCQ0JjTStvOS0bG1bHLEn2lr4NcoDXkaDLYyeo+9TRta8vT4k3uCDBJZpNszfJSdAqmCKixS2SMVIJ3V7QsDyyQSV9NYzNr0IjICoJIrLwAulukMe1UujV+m42PH6Vb5FhQdXSPvKKhblLLm6W5ak982tLF5+x/u2LH/D37t1/7e4jFqYc2/BG/efffdzt7ey4+Ojoy8NDEx8cLcXHktp2mAA4XojaghAPkrZVAXb1HHUIuBhYEyCt8bz4wEkbuwBCgHKQhLw5LNIw8FyRiElEdqAqwxsf4sJUb+H7psVoUJopA4zYSv2qOSM9zIwgiwjmHlCrCKy1mAVyHZgdfd1uK6ln96vQC2/U+A3EEeGWb6FFcCAhl4UXGVQRE8Av+n9OIg65LQZGx6CYRt5U131vtuu8xuc8CK2n8ilCATk7/4KdoQDsniYDX4UhDG+Y7urlaAFQBmQaWga3vHIsAynz2q2vecPaDL2sRpHQLI2GeUZyot6F6muQ5dTTBAxe8Q3rV879Uro/Tj189Sy/pd1LBqHZVbZ1QRE8uzeaGJ6ufZcuT3ui9qQtkkexTnAi5Gc9hn5D1STi3at3SW1q9dRlMzefqRAOkQBxvxcW2NS1dSK1ukegam7se6NsCv6l5NFjoBhPDWLB+3Sucmh6i12M+HkTexBxJ7xMg9FtexBXFJxLYHelnk9YLmKAvQ8v6y9J/7oTurFjw2euUYFQc+o7m6Nlp6/zeplfst17j1LJZTiFr3KnRqsYKvPLoYaOpWq9NUmh4DQPH956BMJWM3EZSlwWCxg85d+cgovMo75p2ySPibJ96j1blRevypPcEIkOcjl5TBk9OfhDY1/UW3UzjPm2lAthm0Rri5cOXVZZ2ntXi9YPlcmitpmlv/9ACdGD1BF6fZTc6HtkRvTWo/8+lGxQYp7ze3oXrnW5uXb/vnjz/9+FtPP/30T02h+Qz7/yd+uLNk+k9s9G/zdtn7/Hf/7k+3DA0NfX16avq77Lp9UKxPAR0RfgHnDBQhrSOoKkiYWwvaamQ07DuYa/ROVpi0pIp90gY4Qv+0mLMzi4gqAUYLCsAV+M6tAI9s1UUyVc9/Dy5o04J1k43vx96chco7twYGRt9CuLv1xZnWBYm6kflkDNkrBpyyVs/CuKRWMECYo5kjIBsIy28CxGJFx31iB2QPbDC4101BE0Km8afAia8qyfNzyDVBRAdPxZssUt4mtMLPFdcF+k3bDVgQYfk26ziD/OgryMfW2sDQI56FHt3VrNHS5n5Wl7W+N1A2cK5nAah5yWYtuyUt94pF3chW88jNEn3ySS81c/5sc2cn5Zo4BYir2kg+bjULUUkD8vQf+GIEpCwQyxQan0MPyJLPs8M9tLcrTxvWskU68/+39+2xll9Xeb+5c9/ve2dwHh7b+B1sTC0iSElbxTUNkoXSUJCMBFRCVVEQikpMgSaKqgoJQpsISpVWVK2EUiRKq6rwR5EgTYQKpGnaJqAkdkLih2zHzvgxM/c593HOfXR961vf3vtcTyKSOnPGZ9YZ3bnnnvP7/fbe3957fWutvfbae93H/vRz3TMvWSrC20GkN3bzU2bdYixjb29g5YHSxbrjhxzLoYCii0QMiAoNF+/CqZ3upolLZQ2a5/0yelg/VCK5LUNU7Z/FvPbHYj444ZFMtzYR6HXRAqZu6san7JxarBX6diZug/JtTyBoD/AicR97IpHY22xKgn/n16Eh9ttlirZIMdjKMyFFv/ta8YmxeMVsSi53YiuVI0W85MUIoARYuMKJyflHP9l9W/di97YH7rNqh/IFmF0xQ6AR95FOeIpAWqVWcVsj5f5PuXDxW+XJIqUMxN5vS/q/v9l9aePLthb62W69v17Gdu1Y1hskPb99tju38x3nb1u8+zffcu9b/u3D/+Dhl8u8GsE3I0Okf/Znf7Dy1FNf/esba+s/srO783f29/Zuwgighs+fVvBxQroqzzFrPyAuPykD659hhSoxAoULrsc+xlhX8bU7G2TuauF3TnShKZb1MhccWMtCSjzkwIxAjOoHibqFpYdrXZOX4KmWaCHamGTtmGR76Gbm+h0L9uaF5VytcAl6blWIW+NxbD8/o4vblY2IiBUUAM3rifvtn09EfFbWi6HtInCL5Oru6SBiOq6rhVyCtMxCxrW8B1Y2/sbv6p4G0XuJ0Ta+L1UvuBVSLXKpDnd3RXl0bXPv15nggdbAGHrF5Vcg5LZar/j6a+TexnUiHJXRWsllDcwEOYKDFrrZbuVosTt7tNTN9+e7/R0cWI2jyZCqjdGbvr0G/YnsRviZsGAnEAGsXv8eBMs9tCBdSzliliyvxftdSz94zxsmu9tueV23s7vf/fEnHuu+unnYLZ27w1y7r+/mZoywPVUk7uV4wZRQUAz5lIKfA46Kn9b8fL7BdWjBM6+bPejuv6FvxB9942OxoqfxTBK1kWG/+wh+wRjDePOkAPG7rANGxLVdBzJRQJjPS/caBen7mIiZ5wRMN7qTpbNjEKlb7LFNSpayE3IEgml/sm+NMqydfPGeW6Y8kYgnGAFmIHPPNhHR2FEHmrWhPFBIEQcH1t5ze9f5z3+iW95/unvb3/4usz6jn0MWiUhBph69a+Wi/YjfgkWqlH5lfT7mA6JxYYH6vm3D+LnLz3f/98Knu+csT+5BjKuBMepy9Lib3J/tbtj69oNbxr7jY7efu/dX3ve+n/+UjcFr5tzQbxWHv6aJ9NOf/vSEBQ7d8dJLLz1krtsf2t3Z+25z3861BCC/vbttNXFjThZtD8LGtXK6aZ10NJdi3GpuCTBcA+0P1oVCyJXjkjfjWVU7FMHx2RLgJCKScNU+Wxcu31MjpCSMGjgxUtstFmyQr2QOql6fL3cTJyncgCR+NlSKQrVYJbpDqmPuikGjDgPCLSzhFtPWVU2BRcHur7AexICyhp3YnJix9SiI2Szj/lGsAYfVC+KFW0nBWf69oqkVtAW3tAdvhfsKhOwR1OGqCw2q5DIuhHtyuqnOzecu49qwlyuwKAcC++0Vr2bqnZiFr7yrkj1Sd0wdTXaLhzPd8uFit3S40C0cz3XjhyaU3RHBfFGlr7x7HVAfK65QRjBTqVsQFccRTqIx8vT7Yj+oXd+3Z+NQ76Ulnqbz9POX7Ci4ztaO8XOqm5w0d6FZeCAIt0rx3i0+PAuWHEnErcBiAcIFiwxXHIOYBjiSbHWq332nWb887JtjRUrqwPKG8zXHC7apHZrXBOMI77UIUXPEsr9cqfB2VosWa4VSPnWGqRKD8HPAEnuS3alEjxM/D52AjyzR105A6vbYFsW/ScacB5qDyLAUbmjg4bIIJA3ccA1d1Y6bEorYe982Zfief/Kz3eTBM92DD363pQJEkhLKsZLdCCQamY20HAGcexa1e2CKC348sXzZLmQeiFgTXe+td1/Y+IL9/GW3c3g56t2shYasG7P19oWNG7pze296/tblOz/8vW/63n//8D98+NIVBv5IfvSaJFJYn8888+Jb19fWfnh7e/vtu3t7N5q1NyarilYlt0XMTB93tl2sm7L1dUzKPrYb+Ll3GOhjnlHHNxvbaQOw4PCDSeSCHz9ITxZbOk7bUUQY/77tAUQqQglN0YkUIedlnYhlOjn4nryWMDmxfQ2iWKZai61rtZx80kTZXbQQg0CbYSkrVoLTRYW3o04sPk1GgazVSuJ8RpBuaLU+h72uIS2KbHM1tLiKvSx3T+FjYKl9t7xOE5yKdljZrghEfVygx8OjXbKoRNC6lv0XrjB7IM+BpYVCsozfHqZvlo7vCbZACXt/CKKF5SuXND5za9nWgJyMa6AXtzHR2imBYFonZs+ybewR1jpIS6qI5GmrWDTdxreEqHnRZYlRjKjaucPpbvlg3n7muqWjed+igv2eTjDlCBhcDcsrrJUiyGNcRR8cY4sNOsGFtPdE6RsOWI4bBQ/R5UiFT8qTvB/KU+vPCJLyQBsoasXij/7nsIh2co5yjZL7ZT0JhhHEkiWRuP3cis8jeJSccjyrFNdg/flqM8aPyNOWIw6dWEmmsFRLOrvoFCfiZnyXLWlt14VUlP6hftG41XxQZ5HvqayQuGFd01XNNJkkYfSLll64fSoUaZc5/E6Wsf92IURlzSOpY9+vrGS3lK3c7cvb3Xb/Uvc3/uZ3dlOT5hFAbUJJ9pSA4d7FXlJlUUN5PTuBCNY7om+VdJ79e6rbOdjpHt983IKJPtdd7F3kEC1yKsZrDPapvfnu9eu39286fffH7zx31y//4vt/EVboidDBV4z4kfrgNUOksD4tcOjOF1548aHt7c2/t7e7fz/XPuku8oaENUm55NKak9Am2GnbAuBbVkCA9ve4adEeMILf9h2eATkwbidCYGLAQ0PBb1qykez+/pgFWWBdAROAngpGDjZRv/gsts3494Xw6D7iiwFIPiaDZClgKYyLweZLiLynGnH827Vqe+mZckdrZFarmgDUNV8KFp+fbgmzDIk5tjf2wkGjdbwqyYpgJURVHjV0rWHJqsd9QaTNlBEx1iPXgAMFtFNSEDH77wS7xCRXcIMsefxd3dkktjIGgiQc+RByrxj0UQ5pMfbAOXUEgdh4ARlzSxPsW+4V1nYm7TWGVexkPAYL2L5HJhgnbK4zt0Rc3NNRJpUPeivGLXnDzOGkEeZct2yu2mWzOmePpv1zJOxH+8ZsrZ5aXYwrJyMqJyXnMQeLR8VizJYx53Mg0iAGznCpQmS3HhkPHNIaoCuHwbFlDV6KBJcz1H8K2jvyXK4k5DoO2yWLusThcwkxBDHqEVntHh+QqccRcL7iM7euzDUNrwqU24PJo25rcqfbnbRUdCINuDCddBkU5oE3xbXJ/NiMrCUBarxpbLTKbegVXrf6Ped/JWapTcUfwJZQE/ZXO7/1NwOZqBRqjOIeWrucFyRYfgZAScr8TcI2u97Gww2vW2awEbnQ28ekDDzYG7gxQpsGRG+fR0D2rO8VaIQxe373vK+DfmX3Wbpx1ep24iDTk6X3W9p4PazQZ7996Y4Pf893fM9vXU9WaCPWyrhoP7um3n/0ox9dffHFZ9+6ub7xI5d3Ln+/BQ/diMhbWTeoLPdCBZvil6uO1TWpNFeYTJwUEV2L8RbCxwWv3aaAJGhxmP8ILsK+DM9oY4RK7TIIwp/FKeGRliBy+2exHWYFH5t2aIRtJG1r+nYfkrhzKiIanym3MBmouVNT5bzjthlMIlqGsnA9UXWQiSYdFYNqBUsAFBspSCoqGpZbEDcEdxA/MwNR2SjP8HtDoXCAKDzasokbFRRFNovYimCwNy6UgZSTNWckrcwgXH4QzwiXuJdXZ2/Ih7hXnoJ4DrWSKryKNdRYUdFXRfiprQ1BE98g9ZCBEMAkkejtIhxrO8hpQSywiOQqc8sossDEvmJP5qHALCdabm3CfuNJc5HB6lw4mOqmbKuKsTEVEu97a3NY3lzHR5eI+CWMUSf1L8eqE3R4aVoVg8KbYxZE6x6W6Mtq0VS3P+dVDagBefp8CInhGaBMKHP9k0RA5QtSPYg7WMnHWZSL77gHlXg68YayJ6XV+wTPQxyDEQO8BpfHd7tLk5YWcWLdDnLfsc+4lYVuTW13UpYuBnb5XmOPpmYwl5NMyV0dGbs8AjsydGl/skdqxxpjIeXYBuVBPA0x+wjifyTTACjmkMYXG1u/K0p5+ahZXgH9OT7q3yigeXS71OKPtutpLMCyZ3YjbAGDn+PA3Lr7+6b4YX8oiNT6ca231j22+Vj35a0vmxvXjjqTMnuy/vb39O5C9/rN2/dvGr/7D2+7+e4PvPe9//gz15sV2kB/bRIprM+nnvrLOy9eXPvBrY21H9rv7d9vKahmS0CPy9zQnuM913c0uDg6mTQhhl4ITQlRDmIF0oT2FwRbiFgqeBnwnPytZaPAJMrfEFNe1pGfVgFrly/722TFuO3rwgtkizUgkCUsZGiUzIwSQTtBpAe29rWzY4c290DAJFKt97LBJCMKvpiVLkjY9hL4ZDVXFGZxDWuGB1mGaRouXEikmOciEZUdwrZdi5FC0RItrZ4QgNFPbn0CjXB3Obm6sOHnslglCETScu3KGqeUqtq/93xY214vf67I+oSXKQSM1pgdtbBMCpE2ZElc1UL2prsH4XEI7Lye3lYqWbhdWwdOnrpCC95ZsLwkBFkXb030Kf9Um/hgJg2HpelBJ0GyJDG2HcFGTPbujOTjDy9YMBw/Vgc/gDk8JOwFtk3tBSH6uGoUG/eGsOJaTww9JCwoIzr31LDOMmO9zzU/rT5lrMYE1XIMywO2KpMeImXYuTy2310cW+tesu0e66e3un3bU60Xh39VbqIxZV6eJBrdJxkhADSXuC0u9glDWcWP7x+OwJ046Ql7j33/sZGvR1aX1Jnck1wOnIhI7Br0Q0tZUdzKjMREIYqv4Bhjv0SNY82Vc6b2WzB3DBgoJLJIg0jdOICrzZIxmFt3v2dxBTaGNve33I0LEr3UX2NZV6AGlHT6YKJb3bixu6l/95O3nrnr1+65757f+Ymf+InN0gnX6ZtmKg8fgY9//PfPPP30S2/d2lq3tc/L328pz240weQjqp6KIeGIT2MKxECTQNaIk9BV5G61bkLzDYKgzOSBuHhLzZzDicEbVWh6mUEknl3EryGh+fDzZxLLduLK8uIE4QWqD8jT3VAQcFTe3eXsGrsHBeB0FApmnzz2U13FdPWS/GFR25rwrFnFSN+KNSOzon1dGKRjt2PJl9Y1SZxuJbmJw5ULEo/hgFqA5PF4z7BTvvEGNuSHSUvLjW3XeCJpVHdw5K3Fk0IZEhYKRuIB13yGCJS9wVc7FoQDcRdBtW5pERuJyRO4ewW9A0q/sRy5p8M6D3JslZSBADK7u65xh0pQsGtc+GWMBC4hAItSEA2j8OL4Yu9Ho4OY8Sc9BuESjTFGkvXREoTLtfd6O4Dk2HGvAe5jOqToL7vP3b/m3kV6Ny/PiNrdvbiNZO3bW6Ac4TlIouDVC+XBFQidjhREGIPBlQzfZhH1OKH00f8L7w3cu3ARszXuOrXy+uN2KPepze6F8bXuwth6t2tkinXQOshqPxay0fCL33U8nvii/b6VhlUE6Apf31VJaPzAXAh5IS5nD1KWMFsWsVOWLp3w5Cn8CtnCIq5JQLDfkyc88XMRNFJr8hhHne7UnPAUlnixyiNmw88iDVc35uO+uXXXdje7Z7ae7R7bsAhsc+ciFoC1ruQt2Yj2zuwud2/cvmv3lsk7fu/OO77zQ4888u7PWTllpl8Z2evj06ET6WOPPTb56KN/ftfLL198x9bW5t/d3bn8XbbwPQv4oQFKsxWZtRGHtC6j3+EatV7nVhdqtRTIZehLKoWADnew308LTutGsoKq1iyVsFoGJCAKX74IpUhVz+DjSUQnLRNp/pV4Wd02wpjPFvHG2mbc4OtKQeLCCUaSeXKsLbCAtS4My+LIoyvdhWbPw8laJGTgJUWAz+P6Cw2ZY1uX6x+MWWDCKY/yk2UkcnFqtduL8uECJtocNW8tsGJ5OfMRNikfcg17i0W+Aa1jhfrCteeKA6MvFXGLsYJrCoE0z6fw987x8kpQlvehXPVBCkHw6Fa6o0lsEELyegyU4U0Iy1iKhbebuEjvcAxCMWL9Y80L4xwBNWVtOobTAPly/dFFnI/nOm3Qya5sAAAgAElEQVQH8Gy1uCha0d7uFY7KyFtBaMkOnrjfnx84xVjmOGYgl5fspE1yZU1ApDwbEw12K9e3QeHgaBBzoONxBUGkDfl6lZ2UfUa52xZt6pvLe3tit3tpcr17+fRatzW2YwFiVGq9SxoMhJj/biXa1xLxgrBqiwOPEJfoYV/zkS2xXqHoQVKvlfF3A3Wr8oUEze91v8s+yCf/TctYruvirtY+ZOWshnVsEdKylCdtwruia4/uG95bva3uvCVWuLB/0QPpCp5tvUJZGD+YNCv0XHfT0V1fuu3sXR9824Nv+88/8AM/YLkn81Vn65Cw+PjHP37mySe//LfW19d+eHdn+8Fev/9Gi3JzuaVtJRhJEsIIKlCwkAtuudWs/sVViSCeJqKVQiAEZwwKSW+RJCMA6cJxwTegWtQPJHC0adpFiAgtBDItgirwcLdH8cKd4kKqki2EKS1MzSqWzzVLvmSNtaTFLyjIFLSEYIPSoWgHLinrU7F2h4f75KRioRzB/j6sAbidAR+4FucHgpBBVHt7nf8gQEGv4pqldA/FhQoDXlNTsDCIJwgZchRWMSMV2TZaKLyf7a3wt9Y8rW0+m5vZ66Btr9N+Ya378rHVY0A8494gVNTH3Z5uNagvWL+W3LQFSTmOSRDEUhTsRBINIXFS4GtMDuTmjb6WcPOaxn5dtU7BWrqvKmJshFygLanIqi57fx1nZicScFRC2EZ9SiWmBrKpDlRCuJZaPTrEleoC+4XxB6pXO+egsMY6Lcame3EwPuWWxne0eGk121Yn+/fy2KXu4vh6tzO264FbTHNpP7Y2yj3J3FfMkDD89lEf/6L2mr5BeGXUeN+duIaI8sOT15cb400rIzQETl7TPO4VzywTXKOnfe6VH9j2X1uUxltbfX3P4R+jMObpCQY/0ael+UUJnNte7d64c+fuTTO3/9e7br77nz/yTx557EpNvd4/G6CNbzUYXPv80pvOn3/hB836fOfu7s5fs4XuGVlvsnZcaJaJSmsHEWeMBmxrWQV3G2ykLRhyeWliDFgvTsScMW7JxLoNB18IbXc5VWGJQdgKtbbeskxdc5TFZI9q8++y5nRp0hoMAYUifU2IwoACU8TBz7QeKHJwIvPnMPpW1rl4QmW4qEOd/MZmBsfzRQJqt0jK3Y5OXBEc1JCQSJxQkahIdqwqiBnbjsbHzQq2gCtaX/GlVRb5P7H1CM9BMbCKuf0IFqYbNK4kHLgLmkTsazvYT4cDiWP7kYhLipQrYXJzv2Iwk0QL8YJIsV4YRMc2oO4cY0idVvHSfYFuCGJ/ll2LDe541f3ElXSYsILjmW5gR43/AjN3TweGxIDKAmmqKh24x9saxMWxSwKrZKc+YF/XXNJ8jhQJYkHFyD/DM0MJ1RhgkJuIlH1dlAbc16zz1rVrlSMHbaDo4yQsysAqBlgZx/Q6cFpqHrhl6+kv6VUBZXr2LERB+ylNeE+iLfuI4xAIJf1g6ksl+WBwl3J2Mf80idjJ2KNo2a8DL00sdl8ZG+1lDuPJ+64gYQcVnzrMmseWuVTr4AOivpqpfMVyda3PYdVLmkVVoK5QPW//eM/S+23c3N10fNdf3vJtt30ordAT4+HEn1fC8evf8U1++xu/8aH7LXjo5+24sgf7/f7rITe0vwmaeKutyxWq0ay1Gfzd7t30SR2kRAGuyoVQtz8V4o6hA+EoS4KuNw6oVtOWVl4FFK+hoOBesGIhumDUehUHKQR+dfeGAHbhqPJiEIf0ovAO8kV7Yrb4VRKuQfJOqT7xKYrxcqs07iM5q778Hp8Jv9Yi9kAECLe4RltkhAcjJyvptzgVYayZHUK/fUZUv5CBLGE+h0IbmWucH50YYL3H1iRbk1UQp1vHbtCPmVV8bEd4jdn6TighoSAw6AWCVrgATy8p+g6kJSIN4lC7C7lKuBBPvVy2BwHJK1HHC/HR3/KAqI0iZY4L72h/bNtfPgYb+aZtPKUCZUTEOCmBP7B0g0QjwEkBO1JIZRNznHANUwTttYj61M+917yGihTXWFf/l/kWz6zjolr+bRCXFC3O1Tp3NB/ahCRUaugZKJxh+FCp0RwM5dnnO+ekl+HjivOI2hwRJC2SKD16OqxapbL0dJbNYRDKRY3I6r4l/PBtTvE9D4zQyUzKthWpL1GGjzH8Vu81zMeBVMbkgH4eYyIGR+l6zbM6GjlWWj6NRrK9Dbm2FxVOLd9LykRR5QKsj1t6PySZ37n78rmZ2/7TnXfe+aH3vOc9X6rjMd9dCYGrRqS/9Ev/7O9/9atf/ae2bjJjhc7acJu0gW9pTuygSSR+DGGjoBuGx1MA+V4y35iN91dO+efCwl2cmESaYPxTkwyDN3YPEIsgMZ9woZ3r1ARZBpqcrcbdCk4JirrupqCgdi0uCJW05QWXoJd4r7U6SpFqaQ92mk2AWAumEiDLnQKjrYMImmVx3dib7JaB6kNRAxerz0NYTmFhVlKqGi3Jnf8JA5GYnjlAKgE+vpM1xkxQLE+vSkBsk4KuZLFRGRIZhPLkz6biILfkoEJUFZw5G21TU0cegIXtSAe2goChcmBBWBRW2FfHZ7EdZvnGliSdC0rvpIKRiJXIRuRSSbclV25Nqkk0iF9LFKJu78Nw01cCwnBmPzNXc7W6nSRkFfqwFwnxiSSYuCb6V5i3CkDxXrjpAgubgSkiu4JrKIQDLuoYz0ol5/PFg4RaqzxaG8+nIhE4OCHWNWaxUOt25rglpq2ywlOa2nGkrVk6YIL96XtQkRGoeTHoqo534eFkLwUF/RHrw57kAcspbstyjzCTfMRZxUG4INqjMYuItVzU2FfshIwjEkXGhYjlnoa7OlzUriTHP7HoQK1bFv06oltiprm3UviVSRTtn+zPIL3f8U3dXZ+95YZbP3Tf/ff9/sMPP7w7UIX844oIXDUi/chHPjJt7tkVs0bnX3755QU7C3TWAmJWTKs8Y8eaLe3t7a1YZ9rf3Rk7cNZ++osmOhesfxdsNljihcNpu3bCJpKlTLCANWcKCpX6QyGrjdutm88tM5EEWYIL9r6QR2uVkzcICgpkWHensVAf+yBbq64VSrT8mMqvWGyek1Kbtkkmda+mJn0tM3y0/lgR9yA5fn3BKGuUwSutVVXXcwctiuperkRbCfXkiHEh35KtC0aWU8lEB1KHEIt+wvRt3ctSlOgeHRRoLJf303qNSNtSofodsRYhDt7HelEIE1P0eViuPgTgWraTUbA27MKWgVocB/gM9yiITUkfMC7sa3d5nvYgrF0TNT3LoafxA6FdDJBQOop14XBVklEd1Wa6guuaI/uR9a8RyoOYCxYRLq1z7CEkbt43UVBV4OKuWtFKVEUBCiUlllR8nyjGdyFvPldzrt2youhe1psuZJ+P/o7zT5Yz6tp6lgqHxBCuniNC4XNNynXcK5KVAlIV3EGXvZ4lzKTAC4aTSp76R20oFjqUQbeAfcCUA7KrlyfWbTG2sXyBKGh3G8eaLiLq3T1tn9sYVHIPpL2EVQwi1jnGtIxBxnFWcZzmxLVjUnvroi7k77xbVLbaZG9U/XPMzqFd3Lqhu3Hvro2bF2/7nTe96U2/9jM/8zNPDd6Qf309BK4akf5Vu8EG+uk/+qM/Gu/1epNGbjPr6+vzlkt3ztZSF2xLyIr9XjYSXjzYP1ixlGSrNkTP9vZ7K7YfatEas2T3L5rmbkkBj6ftb1uhs33t9szWreRh6L5BmcdhtcJcEZSta7C11Gglx/7IEDhFWIUEqNYA10BDmtVBTWOqRJzSetRlmqCVaJ18IRgp5SOpAgUTJnhVGOhqRJkniY1/u9SLevBaEj33FcLad8EdE1DPUt+VweJCkLOxvUb7fPV5sXoqFxSlh5iK6OroUD11S11jZruqUCZofl2jvQ8k1m+38TSET3KiqxG3sp5Ob46Nf+sWFduIOmBrBgQi9wbbPmAkB7fver0jczmbRevbiap0wlYeX0rAv9iyUpNdsN6TFpDl+4z9NmQkQl1geSpqms8UCZKA5bpkP7WvojuRp4pC509vCAd/a8yQDJr18MCFY7rpFyDj9Wo+jEKk1BJBYUfS1Fo+PxeRRn0ca62NR1ujUG0bEeFqPGtMyXMFDLzvOGH91faD3MLqczVK488DDbHfPAIVpQhDDqj9creLJKUMxBTwcYD33KNLC5hzSmOrEbM+bBl5q7mjb1GexnvZVoV95VDyZRF7oBXJE6cxwVUNIkbqy0q4PAwCLmvPttWFi1o5qGPN2O/d73DU2fG5U3d8+tvP3fqBt7zlLX/40EMP2af5+kYQuOaI9BupfEyasc985jOnL126NLm/vz9j7uPZ3d31uaOjiYVTh4fLmzs7K/a5Zdo+/DY74ujMQa+/vNfbW7ZBu2RjftnWSJYsGtWSPRzN2KSatqE/ZbMCxGvjnQIXExWkK6HjG7MVkuqCtlqAdL3WQJVKkBQeJBn/5c9GcIPW0jSJKXSIBAUX6+Akj4nfWHC8KkgpApBCnITbswoWClMFmFTCVh1lRch1R6tYhBcCNBhOBCQrjNfFcHIlQZGibLcOSyeGFVcJPgm/qvlzjZZuvxCWhSnqKKnWCt2frvOH1SRtfGDbUTSD3gFsEYo2OowkgoCU/RNl1xLrlHF8guhaRai0ya1LBi+5oHbrRBgdd7O239cDsibMrWa5oGNrZ9kvjKxaR7bqgc89KMtzskJ54hIFSFcuaX7GoC4dnyWFSlHdShBR1hGtfVIcNWaqMCeR0jVM/PEXSF6nF4nU2vgB4lUxUv/4tXI948F2iYLylMSitSqV11lu39YVi8pIKVFSiLKlJ/rDidcx5/j3KRftUHyASBT3MoI8lKEyDqRMBSGCcItCGiNCGIVSrTlelG37Xh4yTnxqOVQgGO+giGdiRE9Ci1vxSknzjHuqt0oxJtUbxj3u7D+dyuTlhXXct5Nd1jY3ut7e4frrFt/4kXvuuedfvutd73q2jvN8940g8Jon0m+ksbrWBun4+fPnJz//+c9PP/fcc9N7exuzx8eTi/3+3rJFEy+ZlbFsE+GMWb9n+/39BXMz2+GFnf0crx4cHC5aqP6szQO7x86vMsPCBvQ45nZx+0DThtYZFp40dhfTLkQ4Id0lHSQDYlbuTE0w1FfaMibcYGKJYDRMlmBmF3zFCKb1IM3Y91+66k7h4MIVVYEx4vVpCNeloSySqiigHG25aa10kQTbRaIWmZBEqYS07jFZjsUCtfIkFFk8BQ7XrGkxeT0bi0iWmqyRNnKakNAtK6vHSSHIWcKeMp9KQA1MI9uqDsXCKUJa6270EFBI09J3XILQT+JQhSMpWrYdr6drmIoGRaAHY6H9sIhxJKbv91XZsGbhjcB3ERMQT2RgE9zOXbe11ZnruRKFYgzYl7EXNMaFtznq77gENq1Qp1KDwUF8OU5EWKXrg3jDzS/+CIIVuXn/lmC9Oma0rCGrUfXi2K0Km48nKG2KuI95VdzPRQkMNyssPk9KIAVJXh62QdHS1XPAOmkM+VwM3NR8daJ0B1d8Yz1XY9XnuZ8UJQUyyFQ4em/L4q9pDqXI0UsS68oxZ9VuzTP+5rhhLl47Q7gEQ0Z7Y07t7e516+tbQOPTb3jjG37lR3/0R//w3nvvtdGSr28WgeuSSL9RsGzynH7mmWcmHn/88Sn7PW1/z9qEXjAreMnczEs2N2HhnrV13tVer78Ad7NNgmUj3SWs9RrxztkkmrezEmdtkE/aAB83AYJU+cYBIcDDupHGqpMvapYl1loCH5NbeYHVHkbwclK2liwtE6Vlqy5eCkGtn2qySYCKdGq0ZDtpq2UpQVrdji3J0rLgBPffKNOtdhAHLcCgouLq0joe5Izen3TttVbPyf4sVoMLF4XyhLAKoV+ozAUTrQAXlPEwCXhZtUVwBaG35Qu5QqQhVYu1HMRa24B6xVYQVxZg2UbBYXX4aTaBV2kfWSzIju3B5VinQ2J3poRjfmg/gN5wxtotrFS5ZL1O9kOyiSjacG9KoeA4QxpLnJzEfjuFg96tSpbmOnJOy4KmskKLTlGzCghjtw8oDaGgkbsHxY/+roSm7W6nzJXOg8N9LOOxse5KJZBj2tum8RXfy8sArKQoaRtccW9HDYV5WzcqwVFpK1cBWBxXjlQl91AqXIErsRLMw43tewJiQAkNJRhfuuU40C6W63VvXNdSfDVokCtX31OZxlmsSP846E1CopX19Q1biuhdWl5e/q1bb73nwz/7s2mFfqN8cKXrk0hfDRRPPAPE+8QTT4w///xfTDz77B4OcJsz9zKId+HoCEFUnQVdHZ3Z29sxC/cAAVarNvFWjXQXzFKct/uNjC1v+UEfVq9FNx/jZOBxEzA2h6pbS5pzdS2DEOSOopXpbubGIpDgkbCUACpOzaL1K0iEYtAHCoQWBIS/rW5BBpHQdTeQQ9a1fJKohGnNz9pGYVYXHK5u1+9QL+3P1DqW6qo8xy380spVD7cPw53aRjy7SPYAo5oso7V2WjextyCEY2tBFU9DITetsbK1Or5OFpwUHHkQQgy7wJM6gXd1q5QUiXBxgycE5JUIPSwccjIFuDhA5CDrTaTObqVFK4uYihfczjx4AakmcQzhaftbDgcqZjY4LfTPHOS+Poixh5O9jmxP8IFlw3JOsI88RWXsB2Z6So4InMDCCFkSfXFBB8HX5YB6cIP6oljv3jD1T4w1+0zR3Nhip3Fb1kNB/BHhL/LWuKHnRGMzyNnHCuMqRJIoVMSO3+1arLCtXg8GRGruaelEfaOxVS1rBT+y/DbzVVV2SNYtYXM80XtT1nXdiu4sX/dut7G+dWgW+f96wxve+IEHH3zwYw888ADYNl+vAgJJpK8CiP+/j7DJMvaFL3xh3NIlnp6dnZ1GRPPFixfnEWhlk3fREuCv2kQwa3d/2Sb5qnXa2V7/YOXQIqBtKlm08ykj6CNbF+7PGuFOGfFgW5FZvm5u+sRSBie5y6TVkiApgHwa2uz2ICy5mrkY51qxPyoEON7T7VgFhNyCEmzFJcilQloOCJzyzaNhlRXipjDy54ZwrEKzlqvP8PuktSrSbAVW0f4j0lTfUSGhgBtIjwckwk3bKgUUdtV165hG+1EXXxOL+2h805Ir+OCTuJ+8GVZUDB6VVddSZbFJkZHF2WQQCmuo7Rthjse6FeRFkVrb9efWGKSyQmWmBhPJfdBQfIwDXM+28zvUEO95JKGrAl7euL0fn8CSgpGyHThNowzlyJKmF+PAiHfbPI2bW7B2Gd3OiHoG/Hhe3xh8HGPEpioyUgbU1rov3cmORngzzgn64NYhXtcYsn59IdqwaHmjnoVnwF3MgAZ6BxT0JEvVv3G8dE4slVcGCeq9f1eC49zmDksbRIoocCbGcAUHaRRjPEnJZPmc7pqvUlovXVrHkWkvLa+s/tv77rvvN3/yJ3/yBSKQr1cLgSTSVwvJq/gcJ0ibs3/yJ38yYWQyY9uJpl944YWZfv/yvC3XLh31+yvrW1vLRkwrNlfP2O+zRsIrRwfHS93Y8bKlxbPI5oNZI5AZm3eIbp42txKI16XAgNutCDAexxTeNYjwsg5GgYP5K2s5BFAQSiHUII+yDUaE4pLphICS8AuLlut+FKIM76f1HZUoAkTZr0g/fGmN1a00LgoXIVVIz59IgUvhxHv5GRUJvHy91+lgMIiktSJLea54qCbhZsPzmi1S7bChDKwuX6cdJ7h6Fif7J2xy/x1WcLTp5Bp2+3xOdmAWykpgVFzQ3ofsCECszFmtgqLyZJlrPdKFeEGcdeQhEMSNClu0g13gRKmDu0EkPLyGlry/Qnnxo9oQAR0uaO1T1XY2ZQWbn7O9wtiV7v3MowsRnAVy5g+ygXGc0iIlkXPsNuwYZWv8RGWKUsQmhYLj7SbZ4yPfchQErG1QVbFrntgopyQ+KjqqB/uKSyD1NB3WWX/TemZ0OMdJjVzG3XbwR7exsXUwMTH1P86dO/er73//+//U7kkrtJ0Ur9L7JNJXCchr/TEgSVvfnbxw4fGpxx+/ML25+dLU/v6pedOKl/YuX17e3t22rUNjK1jftbVeBFqt2MRetrm6YhN1EZHNJjIs+vnYSPdo2rTnCXBZkDrdXE4c9qN1X1kNBo7c0EVQN+QkQa3v5Aql1SrSoKATMVXBRwFS3aUkLFmC1U0skqDQFEGKWFxoo06yCnBNWbeWosC2yRoq1m6578RaVpCHSEQuv9atOhBI5YqGfiiqUX+3vJ3/2DYe3xbEHEKYsp8JHYh/bN8gbxbhXiy5UJBIVjjjs0Yv4zlOkOhPF+cRBBU4i3Io/Gk9SamRBYexgD4vxB4aWLEQCxVx5mi9X6QOr0WNSqWCoRdwQP1QNypOwOOomzG1ENuJkHQDuZ496tlzKTsl+QCYnATxnbaE+gzkIlkhIQcJV04cri2TfJ2EfXsvrGRZhySxQbdsDTBEmX5GcbhWS/2BqaxktzpR9VjacDy511yR0d433kaOX659skNRe55d3J5CRbfw2tqGZQA7OL+6uvqv3/zmu/7dj/3Yuy4UAPPNq45AEumrDuloPDCs04lPfvKTk08++aRZqzvTh4eTFtHcm8da7+Fhb8kExeph//Ds7u7uqh0QbJHOp1btKK5VO+dwyayuOZMYWO+dMWFgW4qObZMHTqo+BhWFpUILsZIThUW14irpQZIo57IL6CAAWZTt+indjcyCJYFEYSoRFO+DhFAmni1LlIkM6pqh6ufrYCEIXYzJkil1ppB0MggiLkEgIGi3GsL9F5KxBL54+bxPVjZdqI2L08kjmFEEapfLQief0OrSdWhXq0y4KzvKCeOzEKWImpGnxMQvFRZGJMW7QOBDqQgFIzAWwfH0Jl4nK02KgqxVV57sP0TTYj1TeFApgJXHfhd5y/LF93iGCLX2rdy6InImuHALuHFH6/2ErfHCBe19A/e07xFmKlF3Vbt+QaJWQ0DeyA+NVJXrG0jIEUqYVWLCk7cw0IuKQKk533tdmKXNyd0fr2AwsiWCjioBS+ljP7j16j9NvwAfexTOFrVloW5zc+dgenr6j2+++eZfft/73vc/7flVCxkN8XTNtSKJ9JrrktdmhcIyHf/Yxz42aa7mSbNoZ+1nfnt7e/7y5cuWxerYIpvHVvf3d89Y4NWKScwVs3nOWkAVkmwsmmCwLFbHttZ7OGuENWmCaMoEAAKssKnOJTEMRCcFX4ei9ShLzUnTtxuRi/B92LLlGhe+zXqWX+WCnIJeFhCz1QT1NjOElqxMPN5bPgt5S0GPZ3LTYkkjGHV9xX5SkTsqHq+W+JRNSgQkty7Krsntg/RC0LpFg20eaGuQndLp+XO83aFsuHtc1i4JxY8jjPrUqGveExfTGgprlFZu4GGfc99kbFtypmDDSnRylNeu70mhcqLwq1vRpMAp9qinSozvW0+EW9dOMtrWEz7kuFoZshgdSysbr3afJpUXESvL0xYk/w2i9ZORQKbH3a7lf1ZmUj2HGMIdHcFAgUm7Lj/Qn1bI9DS3vSAYi3ViGkvfH2yfHcSz8AxsbXGPhAf5AUyLzrbzRS+ZFWo7Bb66unrm37z5zW82K/TH0gots+pb+yaJ9FuLbz79ayAQxHva1nnHLXPV1NxcN3Pp0qalj9y0td7+ghEB3MuWOnJnudeDtcu1XpCwudssAKvDtqJFc3VZkJUl0ehOmdV7NGEWCtzNdR0RQtQtEa6HOW/I9azAkLAC66Z+kELsPUT9G4tq0LqSOBcZoTBNqbBAXRSHS9YtPGc2f6hbm261KRhMrmsSCbengDBZiRL44tZOtUroGhfR0cLBi+5SPpPBZkGUCGxxC0x7G9lJsvZK0ApsJi4qMhjJ21GjVQsRhnWEhvheZ6XTdN9DvV5rhcSAuMJVKe8BaQt1pAGlqFivW7jZy3qjXQPPQXmmXQOC0RYwPMrJOdYNpUDIooPLVooZy6rWtipXsyVxbbe8iiJAD4OWIogpNYpi9VOr47BBH9g/KgLN2r1F1i8v8cCGCfPb4OQktP3ALvN1YxsHfTvC0K1qw3ff8g6BcNG2Xu+4+8pz20ai2/2ZmdmP3nLLLR9473vf+7/TCq3ddTXeJZFeDZSzjFcFAbibEd1s0cxTZuVaFqunZtfWdueMdM2S7a1sbe0umcWLrUMWZDWGACtLqNE3S9iCrCyhhq3zLh7aliKTZbYXGOu8nUU3H582oUfqidng4ty1fZKeonNLNHFYeXJbFvdlCEwIZc+EZX+Th2T2UijKqvPHm8D0JPEeyMUKKCLTjQ2RL/mMwhhbTECkiBj1db6wMEEeEZADCwZWF7NhUYDjVba/BDG3FnYtH/VkgJXcy3ovsigEFi7r4AtvB7ec8BnFNRvuyGgdrcBQUEhuTi3eeqbZo7VV1nvZyPLcmmxAHUcrEOuYbh3LDeoVEXYchsWT4bgESZfnK0cxK+dd0liutORZdb33vL/IRgTlKK41y5DdHP0nPBUlfvK7slXKx0wkT8ETPV83SBfeFK4BU5lBO3rdSy+vG4mOPb2ycvZf3X///f/hx3/8x9fYynxdTQSSSK8m2lnWVUVAVu/nPve5qaeeemr6woULM2bRmpt5bMnWdZeNjG0N93DZbKgbzNpd2rF9vYf9gyUTVCuWPAMHLJjL2ZJv4LQiW+u1a83lbAFWvs4bQpmi2SU1SY5WZslCFaQXTOHCWYfUhw+zCGsJaIHE9dVGcLuhxnKcSO0vJ60Q7CWIGcI7rFYSQVTRSYUE4W5uN1hrBDPqPhGpMD2C1J9cLVrc7ltR7FMFSWltWm5bud1BUXgG1jDbTEH+3LCmmQCDLnpacPWkImJZ3cNyhcrxq6jhenYv1xbpZhZ5sgVkX60lBwSuxbD9Wh/38iP/drCxA1esycbSZzAW+8Y9HWHti2Db/dZSCGjRw8qsAUNaR6UiQWu87g2VQkDipoWNPboHtja7aWuh23tzc/N/cOuttzxIWegAAA2nSURBVP7qL/zCL/yFfacGX9V5loUVHTyhSAQSASckS6ZhaSMnLX/zlFm+duLQvh2YcLR48eLWop2l6yRrQg8uZgu86lukM04w6lb7vd6K7e1dsPdz9hDbhnQ8gy1Fdv24EYWznUgA5MckEXJBU/jLTeiHBwSBuXUWpCLLimKVL38Xf/IXn3nltVtGsdayyDFORlpbDCKi4I5gI/sDa5603lRXWrnFcoctGG5qkm1YmSBsX6vl30oUIIKuFirdme6u1RqlPXN8fKK4ekWmsnLVdCkg+K06eNAVrF7pDmH9imRpmZNIo9/9tyJtXTEAFmhzYFLdyoG0AorcYowsTE7ioYJEdC6eq6PZ5FpWv7H8wAYuYcPOg9q8bOKLexR8ZCdldRcuXoJr94kbbnjdh77v+77vd9/5zndaIsh8DROBtEiHiX6W/ZpHAMSL9JGf/exnJ/b3L04fHc3ObWxsLBgJW2aqA0sfeXql19sD8Vqk8+GqCc6zsH6NhC25xoEfE2hCf94iLhHdDFfzhAnx8bCmK7n6Oi8tEicMz93KE2nKVpiGUdtkEXLLijBICIReJFS2J4md4jsntbAacY+uo3uRW3P8eXx4uLFJPnIjk635vayt4K/W8PM2yZJD2+qWHNbSg4RirbYkPpAFGvVFNWRNc621EhvvoaVLdzvco0G4QZjY+wm3vIKstLZOtNi+4GQqBW5Ja9sTymI0bkvSIn6/1P55kvwIHvKyuAjuv5kjlwqLu6CjNJSFxApb2zt78/MLv3/HHXf86iOPPPJoWqHXhghJIr02+iFrcZ0ggHVenVZ0fLw+tbZ2NGfbieaNfOctE5FZvEertpHes1gZbdkxgRbZ3Osv9g/6iya0Ed28aFuMFoxUZhDZbLyARBoTIF6Rk7JYOZmC8Nz9G8JeBDow87lVaMKyD9FFKwupJoV3V3BYyk7A9lw/p9fXMqvbFN/VPMXkAZEWCZdWl53EFOu7dOvCHa4DFkCYWCdkcgNaZszqA4KqmYPKFhEQV1jEUhJqwBLTJOpz7LmUhYl6FbJ3rtfZxrS6W9InX1ZPQE3BR/c7XbSBnXlY2Z5qvTOYSSQPDLQGTQO2tYx1nqy0ncuW3u/ihTX4Gp6w9H4ftLXQ37UDt7evkynzmmhmEulropuyktcrAlrnRXSzYTBtpxbNXrp0frbfH7NkGkdL+zu9VUum4VmsjGTO9PsHRry9pYOjIw+wsvvNErZUkkfHOGxhxoQzUkiCeIORaF/RrUoiUYCS1lNFCBMTE5ECUNHHzRYjJ1enWCdJvm9c0E5CtExJpCizHtguFyfvYiCVv8KSrQRJQsPzSU51i2RJXuHEzvVLrjvqBKPY6hJWfVQyXNYkvrK/NRJS0J1cz/wl+YZlGha6rhHxIjWjvAcsm20V+bb7hetJNJWQYa2iDxCwdPHSmmUo2t0xK/T3br/99g/+3M/93Oev17lwLbc7ifRa7p2sWyLwTSAAkkQWq6effhrEO7Wx8aIFSk3Nw9V8+fLm8u5uzzJWHVsWK5xYhH29fc9gZffZ1qK+uaQtdaQFWRkJWe7mI2SywjGBWCWlX9lfdFEWF7MTI/M0u2VZrGGu92rtkgzJaweCatxlSsuSEbexdmtXe2QyrNkIUhKxO02G1Ve2KznJ0nVdvsOe0bAQ8WAQnaxjdyGX0DGSMxPeD2YLaoOJDo3g6mk6TPTANWEGIDEHdAQ9ef2poNCiZUYk7TltrWNZvLDGd3b2YIWiMV+84YbXf/Ctb33rf3nHO96x800Mh7zlKiCQRHoVQM4iEoFrGQER7xe/+MXJZ599dtKEvgVZnVqwdd3Fzc01W889xFqvnU6071msjARAvDi5CMcGInvVvFGJHbh2ytZ5D7CtCOfEWNoCo1NG65S1VXd5RlBRWcd1MmRwEykaaf7g+qVlq2xHZHGu+Go91i3ZWHvUeq0/oxrDQaxYCyU5krychplRqWw9qhHMbX85wTXBSq1VyudV5QLvRJoiTlqn9YmKZkYlTyoFfYvIvfDype7y5b3txaWl/3j33Xf/2rvf/e4vX8vjJ+tGx0m+EoFEIBH4KyMQbuFxczdPPv/883ATW2TzAdZ553Z3t2xP75it73Zndncvr/b3eysWf7Ni5Hq2f7BvW4oOcV7vgnGaXXdg2XFxRGCHZ0z6IiV5l1ZcWLbMlETXKxMjkFAHz+plFim6n+m1BpHpeDNav0yYwBSQ/J7n/ipgioQpy1ABTfqbLlzt3eVRbDCwlQvZ9wijjk35KrcER1m5pS5uOZPx0TYkmb9wcd32Vp3+8xvPnfsXDz744H974IEH9v7KHZMXDg2BJNKhQZ8FJwLXBwJa5/3Upz418eKLLyL146xls5rf2ro4c7h3NH9qcnLZrF87n/eypYs8RJDVmaODg7N7FnBle3ctwOqUbTM6NPI9mja357SR3ZQ907JYHTojyqoDsSqzklu0HhxFY1KHesPtDLIdt5NnGFDEyNgSqVXuoOXKbFeV7BTBrOtB1HLlhj95wPqU9aqeLpHEHqBkJVv5vX6PB27v9zeWlpZ/29ZCf/0973nP09fH6BiNViaRjkY/ZisSgZFCAFbvE088MWERzVNGvjP2M2sW78ykka5Zv0imsYj0kUZoq3atbS/qWUpJOyzBSNfYydZ6LbLZthTB3Wzfm7v5yNzNOK3oyIxSrouKDBVgpbVMfO5n8rp7OYKQIghLxI3fSp/I7TRu4/I3ApL4JtZ2wxqOiGOtyR5a2r+NzS1LrrB1PDEx+ec33njjB+y80D+wiNzeSHXmddCYJNLroJOziYnAqCMQVu+4pZD0LFZf+cpXZqzNWL9d3NveXr68f3m+3z9eMkv0jJ1ghKMC7ZjAQ7N4T61YFPGKrU1iP6/dcxxZrI4nwKdu8JI9S2IMJ9gm0ErZkETExLpaudjOA3eySBmuXSN+c+Ou2e/+xvLyym/fe++9v/7TP/3TaYW+RgdqEulrtOOy2olAIvDNIyB3M9JHPvroo5NGrDNGdHNGsktra2tm7e7Nm2V6BtHNOCgBP4hqNivUgq76tt3owNZ6LcDq+JQdmnCAZBpGvKfGjT89yTKDp2qeY7qcmcCi3+t3a+tbR5OTU//HDtz+gGUn+u8PPfSQpaLP12sVgSTS12rPZb0TgUTgqiJgROpZrD7xiU9MGiGCPOe2ti5ZFqsNcyObS9kCrPr7+6t7vb1Fs3aRShJrvmcsfeSSbSHyICvbOmPJNI76CwsLv3PvvXd8+Kd+6h89d1UbkYV9SxBIIv2WwJoPTQQSgesdAazz4rSixx57bHJmZmZ6c3NzDkFWZrkevf3tb3/S3Lm5FjoigySJdEQ6MpuRCCQCiUAiMBwEkkiHg3uWmggkAolAIjAiCCSRjkhHZjMSgUQgEUgEhoNAEulwcM9SE4FEIBFIBEYEgSTSEenIbEYikAgkAonAcBBIIh0O7llqIpAIJAKJwIggkEQ6Ih2ZzUgEEoFEIBEYDgJJpMPBPUtNBBKBRCARGBEEkkhHpCOzGYlAIpAIJALDQSCJdDi4Z6mJQCKQCCQCI4JAEumIdGQ2IxFIBBKBRGA4CCSRDgf3LDURSAQSgURgRBBIIh2RjsxmJAKJQCKQCAwHgSTS4eCepSYCiUAikAiMCAJJpCPSkdmMRCARSAQSgeEgkEQ6HNyz1EQgEUgEEoERQSCJdEQ6MpuRCCQCiUAiMBwEkkiHg3uWmggkAolAIjAiCCSRjkhHZjMSgUQgEUgEhoNAEulwcM9SE4FEIBFIBEYEgSTSEenIbEYikAgkAonAcBBIIh0O7llqIpAIJAKJwIggkEQ6Ih2ZzUgEEoFEIBEYDgJJpMPBPUtNBBKBRCARGBEEkkhHpCOzGYlAIpAIJALDQSCJdDi4Z6mJQCKQCCQCI4JAEumIdGQ2IxFIBBKBRGA4CCSRDgf3LDURSAQSgURgRBBIIh2RjsxmJAKJQCKQCAwHgSTS4eCepSYCiUAikAiMCAJJpCPSkdmMRCARSAQSgeEgkEQ6HNyz1EQgEUgEEoERQSCJdEQ6MpuRCCQCiUAiMBwEkkiHg3uWmggkAolAIjAiCCSRjkhHZjMSgUQgEUgEhoNAEulwcM9SE4FEIBFIBEYEgSTSEenIbEYikAgkAonAcBBIIh0O7llqIpAIJAKJwIggkEQ6Ih2ZzUgEEoFEIBEYDgJJpMPBPUtNBBKBRCARGBEEkkhHpCOzGYlAIpAIJALDQSCJdDi4Z6mJQCKQCCQCI4JAEumIdGQ2IxFIBBKBRGA4CCSRDgf3LDURSAQSgURgRBBIIh2RjsxmJAKJQCKQCAwHgSTS4eCepSYCiUAikAiMCAJJpCPSkdmMRCARSAQSgeEgkEQ6HNyz1EQgEUgEEoERQSCJdEQ6MpuRCCQCiUAiMBwEkkiHg3uWmggkAolAIjAiCCSRjkhHZjMSgUQgEUgEhoNAEulwcM9SE4FEIBFIBEYEgSTSEenIbEYikAgkAonAcBBIIh0O7llqIpAIJAKJwIggkEQ6Ih2ZzUgEEoFEIBEYDgJJpMPBPUtNBBKBRCARGBEEkkhHpCOzGYlAIpAIJALDQSCJdDi4Z6mJQCKQCCQCI4JAEumIdGQ2IxFIBBKBRGA4CCSRDgf3LDURSAQSgURgRBBIIh2RjsxmJAKJQCKQCAwHgf8HT5BhO/EkyXs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png;base64,iVBORw0KGgoAAAANSUhEUgAAAdIAAAH0CAYAAACJlawdAAAgAElEQVR4Xuy9CYAcZZ3+/3ZP90xPz31nJpnc9wkBQrjkBhEUFIwcoiiuorJcgsf+/gqru7Jeuwu7KrgqKCgaQUBQLlEQhQAJhNz3nUzmvrun7//zvEd1dSchCYQk3fO2Fn1MddVb3+rUp57v9XqEfVgLWAtYC1gLWAtYC7xjC3je8TftF60FrAWsBawFrAWsBYQFqf0RWAtYC1gLWAtYC7wLC1iQvgvj2a9aC1gLWAtYC1gLWJDa34C1QI5YYPXq1TU+n68hGAy2NjU1dXk8nlSODN0O01ogry1gQZrXp9ceXD5YIJVK+V999eULBvr7vzQ0FJ4SjyW2AqaP1daPeOzYY49dB6Am8uE47TFYC+SqBSxIc/XM2XEPCwusX7++fPv2zV/u6en9YndXd2V7W7tIxOMiGCxOlldU7qytrX6srqHpgZNOOmkpgBobFkaxB2ktcJRZwIL0KDshdjjWAm4L/PnZp29ra2//dkdHh6+rq1vEolGZIQhoCq/XK4qLi0VFVVVrfW3Nn+obG341YcKUV+D2DVkrWgtYCxw+C1iQHj5b2z1ZCxy0BRY+9NB3t27dcltfX59IJJPy+4SofNav+VwUKBKVlVW99fX1f61vrP/5tGmz/orXAwe9Q/sFawFrgYO2gAXpQZvMfsFa4PBZ4A9/+ENDy9atn+rq6/1EOBSaEk8kvAaiIKoaSCrlQDVQVCTKKysG6mrr/1pdX3Ofx+P7y7nnntt7+EZs92QtMPwsYEE6/M65PeIcswCSjTxP/O53Y3e07b68t6fvKiQcTY3H4wVM2c3+B8z3JG1RICASiURo1+7dL9c21D04Y8bsp6+44orWHDt0O1xrgZywgAVpTpwmO0hrAQrPlOfxx387avfOzg/09/VdERocODEajwfctvEArRSqjKVu2LhRIElJBEtKotW1NW81No385cSJE39/7bXX7rL2tBawFjh0FrAgPXS2tFuyFjhsFnjpySer1m3ffn5XT8/Hh8KhUyKxWCVAK+OnAwMDYtu27aK7u9tRrF6vh0CNV9XULANQH5w0adLvP/3pT2+ztaiH7ZTZHeWxBSxI8/jk2kPLfws8++yzJe0tLfPa29qu7uzs+MC2HTsaWnbvFpFIFFm9Up9KI6j/poTX46XbN1FdXbW2vqnxt2PGjFt4/fXXr7e1qPn/W7FH+N5ZwIL0vbOt3bK1wGGzwMqVKwuRmDRr/erVH+3s7Lx0YHBwPGKk4CZdvV6AVDdB4pNWriidSZVXVWxtaGh8eOLkcQ98/vM3rLRAPWynzO4ojyxgQZpHJ9MeirUA3Lve7/3bv01Yv2nTR7o6Oz/aPzgwKxaLF9Lla5J8tTgVHg3UQmT6VlRWbm9obHhk7PiJD55yyinLjj/+eNvcwf6crAUO0AIWpAdoKLuatUCuWeCnd93V8Na6dRfsbmn55EBf3wmIo5bQvWvcvdLliyuA6tibEv7CQpTOVLXU1df9cWTz6AdOP/3019ExKZxrx23Hay1wuC1gQXq4LW73Zy1wmC1w7733Vmxcteq0Xa2tV3V1dZ0fiQxVqdKZ9D9/2dyB7l/83+f3i7KKip7auro/Nzc3/2zmnDl/++AHP2i7JR3m82Z3lzsWsCDNnXNlR2ot8K4s8ML99weeXrFiHhTq5T093RcOhsLNiKPC66vcvs5cMrrBQ4GvQJSUl/fV1tf/ZUzz6PuOnz//Rdvc4V2dAvvlPLWABWmenlh7WNYC+7LACy+84Hv5hRcmb9y8+cruzs7LQuHwhFgs5jMtB5X7V3p75X8KCnwiWF42WFNT+3Jjc9MvpkyZ/syVV17ZYS1sLWAtoCxgQWp/CdYCw9QCbPDwgx/8YPSmdesuZPnMQH/fXCYmyQsDVaq0i3L3KqAWiGI0d6iqrV3cNLLxF5Onznjs6quvbhum5rOHbS3gWMCC1P4YrAWsBcTdd99dt2716nO72tuv7O3pOS0SjZYboJo7bmb5ytIZzDoTKC2N1dTWvtE4svGBmbOn/OFjH7tmh23uYH9Iw9UCFqTD9czb47YW2IsFnn3ggZLnlyw5deeuXVf39vWdg0b5DW6FahKSTC1qAN2SKqur1tQ3jvjtpCnjF37mM1/cAKCqaWrsw1pgmFjAgnSYnGh7mNYCB2OBhQsXFq56663Z27ZtuwINHj4CoI5OosGD19SjmsYO9Pui4UNhoChZUV29paGpceHEyeMf+Nzn/nmtbe5wMBa36+ayBSxIc/ns2bFbC7zHFgBQC9YuXz5xx44dl6DBw8fQx3cWGuL7FFBx+ZAZvjqOivdF6JZUVlmxtb6p6eGx4yf8+uSTT15hmzu8xyfJbv6IW8CC9IifAjsAa4HcsMD//u//NkGlfqirre3y/oGBE2KRSNCMXE7fpsFKsernvKhVVbtqGhqeHN3c/CuUzrx2xhlnDOXGkdpRWgscnAUsSA/OXnZta4Fhb4H777+/cuUbb5y+c+fOT/X39JwRiUQqKErTbl+VlESg+tAtqbSqqhtzoj49unnMz04788yXbbekYf8TyjsDWJDm3Sm1B2QtcHgs8AASk1YuWXJCa1vbx1CP+iHEUZtSyaSrdIZNHlSzfK/PJ+Dy7altGPHnkeOafzF9+uwXL7744v7DM1K7F2uB99YCFqTvrX3t1q0F8t4CbPDwwnPPzd6xefOCnp6eixFHnYTEpALOOaMeiKPqWlQCNVhZMVhdV/d3TjQ+fdaspxcsWNCV90ayB5jXFrAgzevTaw/OWuDwWYAzz9z1ne+MXrd27Uc62tqvGhwcmBmLxgqZjKTaO2QCtbisLFJZV/da4+hRP582bcaTtlvS4TtXdk+H1gIWpIfWnnZr1gLWArDAXZh5ZtPatee27Wz5eH9vz2nRKBKT4OalSlVZvrq5A7olBcrKolUNDYsbR4365YxZs564/PLLW2xzB/szyiULWJDm0tmyY7UWyDELPHj33eVL16w5vXV32+V9vd3nRsLhOhlH1fOMq56+UKpokM9uSVW1NSvrmkb+evL48Y986vOf37wvoFL9blu/fmw4GZubSsSqMIP5Jq+/eNmkSZPac8xEdrh5YAEL0jw4ifYQrAWOdgs89dRTRa++8MKx2zZvvbq7q/NCJCY1p+JxJPoqp68DVLQf9JcEk5X1desbRjb94rjpM3+64NOfzoDj9u0rq7s7Bz8fjUavwVfHAKq+ZCIZwsaWB4qLvjNzzrw/2O5KR/svIr/GZ0GaX+fTHo21wFFtASYmvfr885O2bNlyaWdr2+UD/f1Tk/F4QXrmGa1Q2c+3rDR58mmnLbz0sstuHjtjxm4e2NZly6paBnr/KxYd+jikbEEwUCSocAcHQiIeT7CxfltxsPz6E0877XdHtSHs4PLKAhakeXU67cFYC+SGBTjzzN3/+q/N6zZvvrCnveNj/b29J0YjkQBHL5s7YBlRVSVmzZ6VGjtr1i/nzp//L6OnTt3197/95da+3t47h8JhX3gwJBLhsIhHoiIB97AfGcFFgYAoraxY0Thy9CXHn3LKxtywhh1lrlvAgjTXz6Adv7VAjlvgVz/6UdXixW+e29G++2OhgYGTfalU/YjyCu+o6mpR6PeLsjHNicapk5aWVVY/3t7ZdeXWLVum7tq5U6B2VQCoAm5dWbtaDHVaXlomRjY1JsdNmXrdh6+66v9y3DR2+DliAQvSHDlRdpjWAvluAbh9A69jwvHiWGxeccpzYiwcmuNJJIKiqGisP1hcUlxdmRJQnN2DA57+wUERwqLaEgqByclFX2+f6O7uFqVFATFv3rzbP3vrrd/Md5vZ4zs6LGBBenScBzsKawFrAZcF4Pot+Puvf10e9XoLe3fsOHmgs/uacHToTE8gUFY+ol740XpwANCkGsW6eI5jEpoCEUa8tL2jc3DEyJGXf/5rX3vSGvXosgBd+uLBB4Ni27ZyMTRUjpMXFT7fTs8dd0SPrpEe3GgsSA/OXnZtawFrgSNggbeefbZk/ZvLzt+9Y9vdmNZtZH8oJCoRE02mkiKRSMi4qoyRBoOivLm5ddwJJ5x77iWXLD8CQ7W73IcFUtfdOCm1euVnRW/vXDEYasSJK8PdT8wzbeq/eJ78/W9y2XAWpLl89uzYrQWGkQVeeumlqqWPPPrs6lUrjl/f3iHmNI4QIlgiCvw+Ee3pEUXI2vXhilZWP2Jw+jlnXfzBa655fhiZ56g+VHoYUvNOuUds2vIZEYvphhyY/x0NOTzHH/d5z/NP33NUH8B+BmdBmstnz47dWmAYWYD1oj+57bYfbVqz9p+W7NwhmsvKRcXYMaIUCUY9GzcI78CACBSgOX5tbeyYSy7+1+POOefepqamjmFkoqP2UFN33DEi9avfPSdaW2c6g4QbXgSDfZ558y/yPPnwS0ft4A9gYBakB2Aku4q1gLXA0WGBR+++e8LW5cu/+cLKlR+s8HrLmqZOFcWlpSKyeXNqoL1ddIXDnjGNTWLiGe+L1o5tfrO8pvr+mhHNf6qpqelsaGgI20YNR+Y8pj780dNTr73+hOgfKJMjYIvIJJbammWeqz56nufb3249MiM7NHu1ID00drRbsRawFjhMFkht2RK44oYbvl9c4D174uQpJYlYrLmxpOQXy1evTq7YsuWc8yZN2eQPFJ5QVFsbrGhqjJU11G4q8vt3lRQHVxQFSxZ7C/zLuyORdeedd97gYRrysN9N6n1n3ZZaufq70q1rQMo2kePH/tzz1uLP4gYnkctGsiDN5bNnx24tMEwtcM2VV350cHDwG8fNnl0oIpHJUydO/OK9jzxSh3KZsf9x++23LHn88TMH+wY+PRSPnl1YWRnwetGKMBoTgZJgoiM02LW1s+v1xtFjfjHzhBOe//CHP9w5TM14WA47de8TwdRdX39E7Nz5fjNZgXwuLIx5jjvmk57nnn7osAzkPdyJBel7aFy7aWsBa4H3xgJf+9KXJq9eterJeXOPbWyqriqF6/b2//z5/cfXVVU9s/Dxx3/Ivb761FPli55++q6+HTs+KSJR9mwQ/ZGIWN/WJgbjcRGsKB+qbhjxRsOYUb+ZNPvYxz71qU9tf29GO7y3mvr0ddNTzz//LIp8RzpqlPHR8opdngvef67n5/esynULWZDm+hm047cWGIYWeOKJJ4L33n3Xo1MmTjhv3uyZIikK7v/Jrx+aMX3SpH/+4c9//qoxybMPPFC//rXXvrFr69ZPtrS1l+7u7RFDcC/qydyEF1mjxeXliaoRDasaxzQ/NHnG5N9/+robN+S6q/Fo+kmkzvnAJ1LLlv0cbagK2DxDPgjSUaOe8Hzr6x/zLFgQPprG+07GYkH6Tqxmv2MtYC1wxC3w0Q9+8N9Lg4F/OfvUk1Odvf2r/vjc8+3vv/jiS2+55ZYu9+AWA7p/eOqps9evXXttb3v7mWgryEYAsiMSmznwwWncMNF4sqKudmt908g/jJk69cHTzjrrreOPP14H9Y744ebkAJhpnTrmxPvEls0fx+wC0ubS9ix7mTH9Js/LL96VkweWNWgL0nw4i/YYrAWGoQWuvfrqS3q7O39z3unvK9q0eWt87bbt9z765JPX78sUUKclz//tb6du37z52u6OjnOGBgarUkmV4yL9vtSpiKX6i4tFZV3d7rpRo/7UNGHMr4+ff+oim5j0zn5gqS9/uSn18B+eE+3t050tUI2WBHs97zvtg56Hf5PTZS/mmCxI39nvw37LWsBa4Ahb4Gu33DJx2bK3njvntFPGtuzanWjt67nmFw8tfHB/w1q4cGHx4ueeO75l6/aruzrbPxDuH2hKxGNgqZoblaKJr3zFAVFWU9NXPWLEC40TJtw36swz//q5c8/t3d/27d/TFkhddOkHUq+//js0Rg5mgLS+/mXPZ6+5yPO1r3Xng70sSPPhLNpjsBYYhhb42zPPND/1xz8+Nq65cW4iFh8QXv/Fn//qV/9yoKZYiG47S7761ak7Vq78eHdb24JQX9/YZCyGmVDheeS0bHguAlxLMANNbWVlaFpDwysXBisebg4NtIpYohJ/LhfJeFkqEi9CzK8AgT/5f+FBQ1lPQQQs3iVGjX7J8+DP1h7omPJhvdWLFzeGPMn5vrknPDtr3infFOvX3yLQE1k+6Nal+p8y6XvexYu+nA/Hy2OwIM2XM2mPw1pgGFmAzc+fX7jwzng0dJvP5/NGhyJoFVj43fM//omvZJsB63rFqlU+sWFDkdjSHhTb1wTR7zUoPP4KERmqEIPhmo2pxKkrt239cGx3a30VLvYBLMVYynDdL8NzAZoH+IFYQDXpw0ziqXiiADOJewTaEsrEGQkI1yVVxQFTorJytWfunJs8v0dXn2HyePPNRZOWL1t5f9fWna9f/9DD8707dpyoIKpBGiiKeI6fe7nnmT89li8msSDNlzNpj8NaYBhZAHAs/NMvf/lbTyJ6STF67SZ7+0XJYPjJE9dt+jayQ2tEKFQvevurAbd6EY/V432NiMUrAMBKTyJehsYAQSwBKKUiJMH4HSgmEh6VWSozkTIt6rxNuf6kkpach4y1uh7s3lNdtckzd+4t4vHfPXG0dVaSs7E8/XShWLeuUixdWS8G+keLzq7Rom+gWhT5+8SM4x7y/OQHB91m8Xt33nnS7q1bfvSBN96afcaaDV4vbjakmXjTUV2z2vORC8/z3H33jnz5yVqQ5suZtMdhLZDnFpDK8q67ysWyNU2ir2fSjpLAN1KDg3PLMA+prxtN6wcGI/5wZEjEowG0nysUCShGzAwjW9HJLF3dli6DfPszmrlEpmlpOKtga6QWnj1wChOkbpjKfQIeFeWtnilTvik+/5n7joZyj9TNNzeKtZvPFN1dJ2Iy14mIYTanhoYakshoTsXjRfFo1JMMBMIFxx5zceD5Z96Rml50yUe+/kpv9zdnd3aL923dgdMAVU8X79gxv/WsePPjuKmI78/6ufJ3C9JcOVN2nNYCw9ACUjHdeusowPPUVHvbaZh+6xjMYzkW3YyqPbFokQRltnJMy8PM4JUbeu7XZn0DQUZJUZ4hF0zNJhAjlc+YA1W+hgKWf9MPgEdgPAIqDjOMh4SH6stsywCc4ywKhNAS7xeec8/4jvjWt7YRvVmnlOHZ7IdKJ858cL39fca/Z2+P75PiX+8ck3zwwbsTnR2nxKJRXwzjjwBwMZSnRDFe5jHHcQwFtTV9dbfe9InKr3zlNTRT8ItotAAucR6rB+fAJ/r6hBgc9MAWfhy3Bwq/AM9YJyTw2iseefgbLbt2XbRwwhjB+5vBSFR8uq0rOW7sxC94Xvnrvfn0c7YgzaezaY/FWiCPLEAFGjvz7E/6Nmz+khgYnIwLOfN/JEJkuUqG8uMfMlWjhwoR5SyCYCQIDRQJRGTkigAWlLqIIJaiIvUZX/Mz/o3r6/3JTXM7MhWJOAJuqK4ISkwoLgrV0PhZqqZKQZegcUOer0tKkmLGjGVizJjlIoVtRDilGNHFHobIb0IHJvUejzDgHIv5cJwFaj0mM8n9+jEeL1zWagxJuKOBd/UZRR4keCIBf3fcJ7/H/rZc8D1PKukZevm1ivbn/jwejSm80Owike2dlqZMidqGuljDaafuxF1BXLq+cfsAtU8Ue7CLAqm0PbjR8bAoFM8FPhrHK8cfjnjgLSiDS9e/usgvvhjqFz3Y5ncLiwfPmX3MRZ6f3vNCHv1UbbJRPp1MeyzWAvlkgejHrp7p/cvzT3o7u8aIAkKMCjGtFD1Qh6lAkfAEikUKAPQQgKUlnJpLLXyNv0uoEZJUk1SSBogEAZUiE4YMbKCaRAwL+vIKJDBBeQF2eE9ocX35HSwElsxEBYV82C4BXIVEXs6ROgqd8CrKhdiOjoObtohUa7vaJsHPfevEVekZTmA7AIxTeMOx4L1sFGHGYfZLFzW/JFV4FsyNMjeJT/I7en3dfIJfIg3b+vvFbm57H5d/SWXcRIyeOUMEa2tFCnbzYNwp3iyQmTwOc+zaHjwOD20S4wJbhcMiEQqLJJT6Wzjkz8UjIoLzc31lVfzqY4+7qvSHdy/Mp9+qVaT5dDbtsVgL5LAFAA9ZcYKFNYcliRtuvNH7+pIboeIEsl9RbIIZuMoBqLJS4SnDa4ISSjIl4QRI4AJON6uH8ONCGNLlKt/jOcqF6kxf7Hnhl1m3Wl3yWcZTNYQcKJm/u8FLkGrlSEAT1BwPx1oEcBPkNdVK3RIsmzYLsQXe3O5uBUmtpp0LsHYBy7/xWDCOlByH3qeEIh+EsVbjxgVtlDZdzrxp4MIbCKpsvuZ48OzB+8TuVrHlby+JftwYKHjv+UD1jqiorBDNJ58kvPx+FNDlzYTrOcXX8uaDNsSzY0t9o4GxI7lZRLCttwDw/w4WihFFAREch/ljTzzhh2fd+NHbTmo+KedbAxrrWZDm8IXHDt1aIBctIOOewCGgMkZ0to0VgwMTU+HIGFyQm+GKrMMFu8KDDFvR09OAGFxAXqQJQIKQrkpeuHkRJySheqh+JCil+1IDjlCULel0so+EoqtFHSFi2OR4hLWP08Q1zXcJW6O23KrLAFGCVKthApVgM/FVvudNQH2dUq2btwqxarVI7WxRYwUMPVDaKSo9gJDqTwKQICSMzWs/gag/l4DEeoQjvidvJOgZJmylwqYNjM00BGkrLAMrV4nNa9cJd5YP/bEuTEu8joairsTE6dxeSrqPXQqXPzqTuGXsyrgw1kvCxgn8LYrnMMYTwpbjGF8SY66EjVrGjem+b+6s9mBNzcIPXfShb590Un7A1II0F69EdszWAjlqgVRHR5PYuf2K1LYdHxJtbVMA00pAsBCg9FDxeMJQjxKMRlVGBdUPpkfTMUkXDB3gmTpO7Wo1Ss6RC9qlSvewUZkmdkmmSw8onwldpQgldKULl25frbrks1axxr1KiFEJEpKYYFwCkC5oE5s1qpGqkEAdM1qkmhqFBwovRfCb2C1BapQm98/taxdpWlG7VKFx+1IZ8iZD3ly4xintxUXfWPA4sO6unbvEbqpLmiQLoErvekQQYxoLiPp5M6DtRKXMcyBbKkpoJiDkExKaCdgqRk80DEmHcZzfA+jLi4OiCPD08uYAtkzgRshTWrr2yUs/9O8v9vXeUFNT/ehJJ53ygwsuuACUz+2HBWlunz87emuBnLFAqm3XKak3lv6HeHPZyWLDRq/oH4CiAoQILcKTCy/yTiau1kl8yr5SOYlGdJNy0Z1zCEqqv1mzoHnLRKqE7mAsFRUSWp4HHhBi4wZVquJWngQpc3YIUicWaiCaBVCTZETLE85GkcLlrEDqSpbNzgQmOOkC5nj4Pe5Lukg1EE2sllA0EGQCEwBGl6sTo3UrbeP+NTcbUpEaZeokKGFzcbE1HBIhjKkAhwp041ktXtjDp+FajHNSxrgo1qerPInts3SF0IxjoaXp1Matj4jjuwRnHOo4Jl3w5YNwaW8rDBT3VWzYdFyqr88X53kFxL0YU2GgKFl5zLE33/6hC96M9XTfddzxx/320o9+7D8Rd83pyQEsSHPmMmQHai2QuxaItbScXrBkyb3iL3+d4lmzXkGTmbF0OfI1L/y8GmlAkmsyhievUPyPpmnGFUsDlCA2NZ2EyPnnidTXbwc4oQLdmb1DYeH50k1CvLJIJ/0Y169WoUxfJUz57MDJxFG1QtWgZfxSJt3IjF3AEeqLsVsJ0uw6Uh6CUcDcblSDmd+jmuX6GVDXytid3CTrYXVilKM2VfyUsUhn+7xBMKU72La8USH4cexcbwjKNYn9JbEtLgkqRXzORSY54X/oxyQD1UxNkuagyiQwmawL1ZzA9pM4zgQUuLeyIgRw7kzV1Kzw1Ne+6mtsXuybOXWV541VwfhPf/yIf3fbHAlrbIO3F368Lhs1aqn3sosv+u28eVOrq8o/2zRy9K0zZ87M6blgLUhz99pkR24tkBMWuGtRdPaZ21/55ayXH58jVq4Rogt9yhnn49WHJSJ0aZps2uyyFhO920OVEqIqw1VBRD9LkJ4vUv92p4Kc+4FaRs/NNwjx4ovqb44rV8f/5HtSA0uGMnXFCE1MkHtkk3uOm8qS8Uw3SOWQNODMfghAumGl8sYNBN29/C4fEprafS3jksY164rtmqxfwtHEYE1tK9W2/Lu8G0lnITOuDHd5Cs9JQHQAijeKfcW0ytS3IGnBj22YGlgCl/HXBLadIDihOFPVVRFPdXWLt6ZmecGIhtcLRzS9VjhhzKqmWbNaPTNm0LPrPLaecNJt/mXLv+OLRoB3ql6PCGB7gdLSpGfGrFs9//jLfy1evLhi06ZNAwsWLNCZWznxk95jkBakuXne7KitBXLCAr9cHB69dPvgTz+07IlzT1/0CGov0G2OcVBm3Q4OKqBQlfl1WcreOgPJI9WJQHwpXbm87mp4SrjxLf5DkJ57jkh97z9VWYr7wVjrDV8U4rk/KxA57lHjQtZAlS5eA1MdLzVgNfuUqlPfAKBOUgTh1mSMtJhaTo/FyQDW2zWNGwZw3EySMldffTMgRyFjqlqpFjK5KKDKewBdqS6NOJfH6kq6AijRmUgCVMZe6ZaFa5huWRXHVG7ZEF9jN1zkIUpw8lBQ3sISFy5suYgM2xRd0JUVMVFdvVvU1a0pqK9b7BvZ+Grh2LErkvPn7xw7dix2uO/HlptuGuv/7cN/KNrdNouQJ0SLeePAY6yvX+b50AUf9Nx1FxtT5PzDgjTnT6E9AGuBo9MCC9/sr3t9a/SHnf2xj3520f3ixNcfF6IX3X/4oFvXNCxgbSgXXmANoAwwNLjociQ/5YMQ9brg6W4BSICcfZYQ//NDuFw11Ix5WPLxzwDpH/+UVqTZilZuC1+Iu2Ko7gQl46I1wCfcmEErFSluDiRI6arNUrEyFgrIE3ao40yxAxLHxwQkQrgE35ddk6BSYYsUxoGewCp2atzffMb7lEwuUu7hFF21TPrB9glKApPxTOc+gIeCAzJxTYJTgpTuXRPfPggAACAASURBVEKT+2I8FLDmGFKlpSlPQ12nqK1bVVBfs7igbsQi39jmZUVnnbW9qakJLYsO7rHt+Pm3VK5c9T3Uk3oLqUZ5fDzPhYVQpTO+4vn7X75/cFs8Ote2ID06z4sdlbVATlvgucVdFX9tSX23pS/xGWR7eq9//n/Esa//UalRuiP5GOhX4HQ3SXDHF40FDLxUFwKtRvUfzd8MEJmdesb7ROre/wOsWY5q6Et6IMpHkP4ek47I2tMs16uENCHI3TDDVwNRq2FT46lgzknAdZMIUzdK1y7LXfYGUsYpCUUD0kGAdEQjsnjHqH1SXeoSFfksazahMumahcJMMumH5SXSJcuFqpLgVKCMm2d9xPKoqTZ5KNpFm0JiVAoq3cPxslyHyUGEJ93sVKxQyYijDpSde86ngz/47p8aoJuhJF0GPPif5IYvfKG5+tEnn/C3ts3xwu1cTC+Baa9YX7ccqvSifFClFqQH/9uw37AWsBZ4Gws8sXhX8JXdRXe09iVvjieSvkK0jLvxye+KGUueUok2TMxBvJIJMI4KZfYrE2Xe9mFcui41alytbpCedqpI3f9L5Wp1IEyiALJ3fEN4nnlWu2F1O0DZJhBjYmzyuedFqq+XET0kAqsuRKbTkPtiKUO2prSFNwaEkgEpwWgShYxa5nFRRdKtCyWeGoAyZzJQKVQsN6zjojJLVr+myiQ449iGVJsEprqVkIu6rYCyJO+NwpRj8gov4poFGBcbKhQA7uz6lGKME2U6MajoKPYTwxjiaPaf6OkVSY4H4PaXlnVVnzT/7LHP/nHpofqRb5s3/5bS5au+VxiNeQMcG1W8UqUpz8zpX/e89Nd/P1T7OlLbsSA9Upa3+7UWyEMLLHxle/HStuKvtYc9t8USKcgzzO2ZiImbf3eHmLwUsUle/Qk4zNgiVZest8RiXKV7U6SOnahGuWAj3AYXAlBCTJe5AEypWTOFuOrqLNeuFlZtrUr50bVMZWaaJ9CtuhMzlHz4MpFav162t/WinSyl394ukg5ImbTE7dA1yzGwnpTfMElJvDmg4uMYebOARgwptA5MQo1LYLJZATlqXLI6hklAEo4p2EY1XFDxSw+TiuCO9ULVsT6TwCQsPXLBe+xLvsbxMbM2WhxMRQJFg7FAcVvfxg0jozt3FcU7u0SyD+5lKl6Okw8qbOw7UF3ZXvO+U85ufuyx5Yfq57nuuutGlj/x9GMVrW3HF0n3PbYsa23xurZ2g+eccy7y/OzHOT35uQXpofq12O1YCwxzC7ywZUvgubeKv9IWLvhqPOkJyIsL/lMcGxI3P/gVMWHF31RJCqHS0akU2t4guq+rkoQoFkLv//sXxELPVeUmjO8RVu5eunucCw1SB9TGY6ljovx8106RuORSkUDnISb2+AFS2S2ID7ey1eBx3NISlC6Q6n66EtIEawXioLU1aowrVoqhN5eKKFRvHCCVipEJRYCxl/FDwFDCEmqV7/nM9wQmY6d8rboh6aQkxpbZcxifx/E6gtdDhUVD4UL/jmgwuDxWWvJqoqLm1dJoaKjz299/KNqBTlLm1kDbQjqA8X+gWhTW1e2ovej9Z4267z7UKB26x67Tzvin6qXLf1gYj7G5vnKry9IhHPPUqd/yvvrSNw7d3g7/lixID7/N7R6tBfLOAogf+m5/vOX6nYMF/570+IKMh5l8obLIoLjpZzeJMWtfVYk1hEEnQEpISSWqiWuuRntTpXI91poqkKZ+glm4LriQV2RtSw1ERb292Df7s6z33D7UavziS0V82XIJ0iIBiDEIubftOclGVKQapEYlU+0yDshnNl5A43fp9qUCxLZ733pLDKLnbrC6WpRPmSi8ULIEpgRLtv/YDXHuU7uTmSQUwz4isOWQzxcJBwKtkaKiVdGy0tdTFRWvxpqaVhRNndoyQ5ek7PzSl5rb7/vVX8JdnRO1tVUnJWyvwF+Y8PoKBjzBkt1FI0cuLPv4l+5svmXBIe2Du/HWO+prH37g0bLWjpPlOTeKXWbwNuS8KrUgzbtLmj0ga4HDawFOd/bNx3d8asdAwfdjnsJKL1yYBRqkdFFWDfaIm+75vGjaDG9hOcDCUg3Oa4mHnOrMXNkdpWTGry9PBrQ+QC0JdzAgl/rxj4S45CNg3N7KD/eVH/M2n/PiDrhHL7lMxJe8IV2nAYJUez4VS7NUrQQRAOi4dtGbtgrHx7gnIUrlXYUp1QhRqu+eHtG/erXo3LRJeJHY0zh7pvCPqJdN7GWTesBFdi+S+9Hubt1cgb144xKaBSLs98ewtA0FAmvjUJzx8vLXkmiIEJk4cee+etd2fPe7ZS0/u/++CEAG9duNpdVbXLzdV1KyvqC8dKO/qmZLUUPztlGXf6jVc8YZ7la8h+zH1H7q+66tWL76x74YVCkfxq3MG5EcV6UWpIfsZ2I3ZC0wPC1wx6NbPrKjv+DHSCWpL8AFvwD95whTlnAwrtfYs1vcfPdnROXuzQoyzNZFUwKJJce9aF67FKoBilmPl1+4iQkV8b//I8SCy8GcfV3z3ybZ1LnquS9/eN3bI6KIkcYXLYJQ84kAXbsyA9cFUUN9ftVkHNM9yVgtZkyR6pMLE5gYMyVMmeSEkpdIa6vYvXu3CAHYdXAF144elZlgZZKX2IheumoVOAd9vsSQ398RCQbXRUqCb6Cj0KJkdfXS4hNO2AHFqeuJ9v/ba7nhhrrBlu4KX/2IgeBHLxyoO/10ZuWaW4X9b+BdrrH7jjvqy+7/1aPFbe1KlboftbXrPeefeYHnJz/Z+C53c0S+bkF6RMxud2otkB8W+NajWy/a3i9+FPEWN/vgciVECwxEZcMCrxjfskFc/1+fFsFBdDRi+QPrR1kjqbWXYwnJUK3E9mKelJdTi6HhAIDjveu/kFD0CaxlFGnWpSxDqWqFx23KpghsXKBrNOWsMqzNRAISknCit31VxJcuFT4N0r16ieUYDUjZa1cnG1VCfXIu0gYUjhCsVKU8TkA03N0l2lH60gcVFoDqHIu5S31UZNwOXLpJ7aodAkRDfn9iqLCwc6iocEOsuOTNWFnJa976+qWxqVO3zJs3r//dlqQcyV9e1ylnfL5kxYr/8UVjsu2UzDwmVCvL28Rp77ug8LcPvnEkx/dO921B+k4tZ79nLTDMLfDtJ7aevaUr+ZOIp3i8H9Dw+VBwX4SuOFCisZjqRcvY38w1i8S1/3Md+qzqpgRUpK7knbfRjm7GIosVpSCyoxFg/Z1vC8/Hr1LdkVibiQYHLC1Jcduot/TMO37P8he4kZOPPiriP71PpJwm+XAzy7k2WbMZFUlkEydRt1mE1JsiZu3u62FipFSRTHKi8kTMU0wYL8QITO4tZzwBRHHTEO7pFu2A5iCbL9RUCaQCiZFQsXFM/QZ9LUJebzzsBzgDRRvjgcAb8YqK10VNzVsFzc1bjjvnHILzsKnG9/onvfXmmxuDz73w7wXdPdPwgwl7gsXtSZ9vq3dE098rP3jeM54bbsjJmWAsSN/rX47dvrVAHlrgP57YdurmjvhPwt7AtELUhfrQ4q+k2A9+eME0NBAATL1MZMEV5sI/3iPOfgKdhhgLgzqT9aPv4MH+PASp7HI0ZYqcODvFMg7CVE+9xjZ5HihC/yMLhWci8mpkQ3v9AEgTd98tIl/5Fwlj07DARCXdruYSQNSXYvyWe9MPwp83B3zrJBthHapsZu3SpTt1KsaFDF2tRCNIKkJTRDEAgKYwhZofX47t2iViRUUdkeLi5ani4qVw1S5GLHW5f/z4bQBnXy4rzgM5rSsXLixs2LKlKFpRkWicMiX6XsVkD2Qsh2odC9JDZUm7HWuBYWKB7z2x5aQNHcn/C3sKZxQWl6CixSeCAT9EmV8q0WiUsGMXv5Q4+eXHxIUL/0MUJTgHJi43AIvs4uOG0wHbDUoXIMW8JWpOTJn1K6mmtsAnJu40NorCPzwqPNOmaZCaJCEk7Nz7ExH50pfl6gqxdBe783JTTDESJSn8F01oHYxmlb/I8hOTRcuMWzaZaKgXYhpAyvjo4ICIQt12YZwDcONGm0aIZH29CG/ZkkRZyx8jE8bdWXrmmcvmzJmDuwD7yHULWJDm+hm047cWOIwW+P7jm09c15W4NyyK5hShlMWHuke6c0tLUQ+JLNYoQMpueF64SU/628PivIf/UwRCyNDFRNF0w2J+SgBKq0Q3nPDaFcnMDE26lCAhGpXuXfdDgVL+lw0UMB9p0eOPCM+s2SrRxzwQi4z//D4RvvGWdCMC/T05cwoWquiAtxA99PUUbNy3ni/UaV5AZrsVKWOkrBcFwMWECXKfEWQl99Cdi7lQYwBsFO7eCOR5MhL9c8X0aZ+cesUVuw7jabO7eo8tYEH6HhvYbt5aIF8sQIiu7YjfG/YAoogJFqLpeiHUaCCA5gWYFZqdeBJQcSW9XeJ9z/xSzH/6Z6JwEIlFpg0e2tExqUdedDREZf9a3RDgQO0U8ybQKs/lstWCUyXX4nO4Vosf/Z3wzJ2bBin/iLKZ+AMPitAX/lmu5wVYZWcg004PQPRi1hNvAVzQBXDXcmzsggR1KWQLPTXZiXIBq9Id2W2Ida0EKRSnB8lGEXynF67dEBKOImjEEIerOVZdJeJ+X0twxIgFM6688u8Heqx2vdywgAVpbpwnO0prgSNqAQXRqFKiJaWiEMlFxXDnFkGNSnUGteVBw/gx698SZz55r5iw9K/Cw0xYJt3Q7YkkIMYynTpJKlCXT3VfFyKjUt0JSSm0CIxKB286fqlwzFpMKFIk9QQf+a3wzj9RTRhuHoBj8ve/F7Hrb5R1ogVwwXqhqtlOT7UMZCMFQJS1oRwbWxgyw7irCwsaSITghTU3AEaVsu2fnK8T3yU0Acw+ADaE/rYRjCMOdRzn5yiNKayp+beZV111ez4lDx3RH+VRtHML0qPoZNihWAscjRb4zh+2zN/QFrknJArnBADRIgCotLQInfmQocsrSCQh6nZtEXNfflwc8/dHRWnHDtW1iA/WWMLXy2xaj2s6MtmE4F0cLCOlQ0BpNkypND1wI5c8/BvhPfU0pVDRN1fXqwjx0kvCc8cdqvOQLFGBkuR0Zhynh7PScNYXfIdxXGYCoySGHY9ER7usM5V/0zWQnMeTsVLWfEaxHU91pRhAJ6MBJB6FUUOaAEATdbUijhgpyldWl4wZ88FJZ52Vk3WS7+JUDYuvvpvf8rAwkD1Ia4HhbIHvPrbptHXt0R+FUv6ZAbhog6VBUVZRDPHmFf7+kGjcuErMeP1ZMWXpX0RF6xaVrUrVxkCpKbqne5TKUMZBVWbPu7rwaFVI9+4QgJpIT1Qq1bEPSjDw058Iz0knA4hakXL/7By0bp0QD2OCcT44C4nuXSsSBKget5w7FGqU2cAdyLnd3YJlNxKlulT3IX4X/5G3CgApGydEoLpTAGYvYBoqL5eu3CQgmkRnowSyiwPNzbfP+PCHvzmcf0v5fOzv6vecz4axx2YtMJwtsH59quiXb225eGfX0L+Fkr5JQcAhiMSZKgB0ZPcOMX75K2Limy+KkRuXisJeuD3l3J6wmDN9GDNrCSaA1bSCy278nv1eAkqm3moFqZ/3+B5XVKUoCaweRU0Jm74XQGEWIHbrZT3nTMwAU40yFLpczQwvbEdIoLJURsIerwn8qK5vZbMGJhZxvDI2CpB2AqToSCTa21WNqh4LgU1Fygmyoyh/GYIKjQGafXU1IoL9U42m8JyES9c7sml76YQJ75902mmrhvNvKp+P3YI0n8+uPTZrgYO0APvmivXrZw+uXPfF/9sSWLAoMLq8BDBohPdzxvYV4pjXnhajV78mgh27hCfG2nlKM0DJuG0lSPV7ZK9KF66MhbqjnAc5KMlNU8KC/am5LJVblo3i2ZqvElnBXCr4jMYHBCjXYYyWcKYyJdQJStnNiAvec6JxNnQgOPk3wlQqUrxmvSvm6pQxUs4hypipziemY5oQj2EsEYA0XFoiwqgVDSGxKIm4aJIghZs3CTVaNG7cvbMuueR6wPc96WH7Dqxpv3KILWBBeogNajdnLZCLFgDw/GLTpjmpNWsuT61Z+1HPmrWjd/YlxW9PuEI0DHaJk1//k2hev0T4+1AHKuOfhKWGm5m8WgJT1Xg6cN1bRq4RnPszlBueVJVs6MAMYKhj2QyeC9UnpyljY3gJT4CTfRRY9mLAKaEIUBKWEpoA4hAW+R6w5DMhKUtlKDPxLL+DddHwgc3mU1wP45H3CFiLa8YlSAswbZlfhAD0ENRofGSTSI1oUGoUCt7b1NRbMXXixZNOO/PF/R2u/XvuWsCCNHfPnR25tcC7tgAAGhAb156UWrn2KrF23UWJVWsaPNu2Cy+VGEAyUFQmAv09wj8IoBCQdIUaUEpIuhajHN2fHagSNR5dc0RUkXI+Tz3PJ920piE8OwdxFhk2PqDqNPN/EoRUmoxvEox8lq/xmYGmBCp77er1HBWqYqgSogStaSGIspckXifwOQFqIEqQxujWBUjDcCuHAfIoAJoc3SxSbMwAVZyCUi4aP/6ZUbNnf7R26lQY0D7y1QIWpPl6Zu1xWQu8jQUAUI9Yu/a41IoVN4tlKz+QWr2mMrFzJ6Y36xN+QMdjAENXpxagDmhkPFSr0Qy3rUokcloFMTOWU4yx/IXdfwhHCTANNhOPdMOW8OT6SNwRdQAS+9bW1qmJsalEWaLCdfgg1E1ck1m2znZd8GQJjnTbagVKwBKkBKZ041K5aoia2Kjs3YvZaQhQvI7CLSwbE8omDOjXi6chrEuQRnCM6JEr0O5OJKBGk2OaMW6MF2P1jGhIBidO/OKs97//HvtjzG8LWJDm9/m1R2ctsIcFUqmuCvHnJdekFr12s1jy5pjUjh0igYbvSQAHs3KIArpEM5QnN8FYqFZsGp7pEhYXQAkbumBr0He2CZ1+qCLpeiVIuU1Cjf12WVrCZ9PogBBjzJPrNzUBoPgulSebwTPOKVWndidLCOo4J7dHMBpAymftquVrglSqU8Y/scgEI4JTZRE7NwdyVhgF2STipglsI4bvxbGuB+D2wXXrY+IQ3McpzBwTQueiLoy9H9uJ4jPGQhPNo0QKilSOG7HaojFj1tUec8z7x8yZs9n+DPPbAhak+X1+7dFZC2RYILV794zUole+JZ77y4WeN98qTKHbEGchSQIaBYBJAcFhEoZM1yGZSatBKnvcmgmotfqUblg2XoBaJATZLH70GAUUxi1ZZsJ1jHo1SpSAo/ojxPh3Mxk2n+EyVXFY7UpmshBVJdc3blc2SOBrB5yAJrfFRQJTPxuXrdyWVqLYXgp/T+HGIcFZXzCmBBd8N8n12HAfStOPOKwfyUNexmOprnkMHAtuBEKoMd2Kspg+DD2JGwBCNMVp1BAf9QKswcmT755z8cU32wYM+f+P0II0/8+xPUJrAWbP+pCN+6HUq4sI0emelWtECoowAYjGARIvAOIDfLymjMXlbpW5QQaEBmy8ctDNSncr599kn1m6YpsAErg5ZcMDo/gIL1MCYyavlk3ftco0ClMCVpfMGJetgSQVbJgLwMnFqE0DZQecVM0AJJtA4LMUwQglytdJumj5nq95Q8DkIf42MFYvVK8XStqP7Fsf1GQBjsvLBCbGaHksskmDC8zStZwQna1tYhOAOkRXNBSpgHvXA+j6mkf1VU2devHUM854wf788t8CFqT5f47tEQ5zCwAYQbF06U2pV165Vfz1b1WeTfA0IhvVQDQFGFGJ+tgViLbKrlQxVwkDVzagHwlojBuHiazxzEQgAocqktCUypEZsQAfVaNRjlSIBCgBTDATTgSihKMuQzHZwMaNrF24svQELlU+E44SkBg3oUiFzIVwlIA0kJQNIHA4epYWD9sCApZeKE0fVK8X/XEL4LIlML2oA/XQJc3kJcZgZfIToa7d2VLpuuKpsi1iAeKncbFuV4vopPu5GTcRuKHwIp4bnDDh6bHnn7+gtrbWJhkNg39/FqTD4CTbQxy+FgBEC8XLL38ttWjRV8VLLwc8O3YiNolMVCTTxKD2EnBtehIx4Qd8CtjjgKYy6tN0JpKfYaHLdTzctnOOUQBlDSd7zRIwMhap458daGCALkDsryui2nVrSmW4LbpVpcLDM8bAmGOSkCS0AFA+G0BKOFJBamAmsB22BZT/p7cYY2TzeA/GUcAG9ACaB+UoXgDRB1B62aSB0ITb2SMXtPKji5awlF2NtNvalOk4JTxZ8VMDUY6RDz2hNyalFhvbO8QOql7EhL2NI0QB3NuVU6feNPuii+4avr+84XXkFqTD63zbox1mFki9+uplqb/97WfiH4vK2ebO0z8oE4tiUIExToINBemDsvIjxllg3LHGRpRzBA0ThSpRrzljOiauxkL1KZUi2+hhVpQ+9KDtRncjOUsK4NmH0hn+TYIRqpBgpFsVMGQ8NhKGO1mqRkJTNa8nnhS3CUY1s4qc85Og1jOsFACQjFtKMFJZAojyGdAkHKko+VpgRhrV/g8K2cwbam4OzLGZWtjsUh1ZKKo7HumsYCp2xlIlcmkj9tflM6CdBJi3IPFoC1zPrB8lSIsnTNhWeeyMD0yfd+rKYfZzG7aHa0E6bE+9PfB8t0Bq167a1J/+9Kj464unCirRXrhzEReNovVdAmDzIynGT1ckyjU8jGvS5epAVCsy2UUIbssA4Ekw9aAhA8HJeCWf+zE7Cl23GpwyFgl1GY/EEHuNwcuLBe5PZr9KNUmwAmoFgHMQjd0LmQlLpcgYJdUkPmeWLJ/5XmbsYr+EJD+XUOeY3IBMD9pVfqPrW/k3E591l+q4m0aYWC5vHKh8CU7YhypYJiIxAQv78+Jmg1OuEaJsVK8aRJSK7cje3cSbB8SKC0aPEqVTp90/7/LLP4O4sm70m++/NHt8FqT2N2AtkKcWiD/77IcTz//118nlKwKcxSQB5UQ1GodbN4jyksC8ea7esypTVcKSGbimvZ7JeKXa7MQMKD1w2bLLD9y4VGmEZgLKLYZ2e1FAh4Bm3JCKM0l1B2hysmw/AFgIYPo5jymSefwAaAEau8tkJVljqk+CkqN7upfdtabZTR7cNa0GnG6l6e7EZFy3jlpm9q6CJqHPuUSjeCb4/VC+dBl7oW69BDwAqhYFdA/KdbzoXrSTIEX3I4FGDEWTJ8eqZ878xJwLLvjNof5ZLV682D8wMFACftfGh6I1EO31Xq+vNpZMlEeHIoFEPIb7FG9nPJXaGgiUrD/nnHN22baEh/os7H17FqSHx852L9YCh90Cg7/85X8OvfjSzYlNW0SyuxtZuuzSE0J8dAg9D4KiAnFOH+HJ2KZsvEDw6ZpQnaAjBy0VG2CDGssE1Ccu4iIC1RaRahPuWkAzoWFGaPpYdwkQc7q1ojKAE7AsYLs8xlSR1CMVLl22pqzGHZ90Wg/qcZjuSe54rQNOObjM7kqmXaFUnCreKuc95RjpYuZx4Jlu5oRJUKJrWS9ycje4s2P4exg3CdKVi4UN+z1UxoCojMXi+DifqQ/HtgNqdAs6QXlR+lI6e+Ybo04+9cKxM2Zguph39sB4C5Ys+XPpwIC/Lh4fGoVM6kkY69RCX8EYtD9s9ng9DQVeTwWGH0wkE75oJOoNwbXcD7d9KDyESqbYkNdTsKMwUPRKVVXlA5de+rEXLVDf2bk40G9ZkB6opex61gI5ZAGWu7T97w8fCv/jlcsEOhYlcaFPwKWbknWYQ8IL9VgMGARZ+0mgMPGHble3+5OY4hUCcMIFWyo2CSPAi+UwdL0WYht+SCTGLgsBFj8zYQFLJvkwuScjC1YqTQ1mmRksC2vUcwYADRwJQ+5f1ZJy0m4ZV5V/VoB0ZlCTY2diksrcJSQT+r0EJjYkd6H3qroUqUUeI55lzjKf5Wce0Qt7DfYNSLdz5QioTU4EDpjyRoHZv34cox8g3Yam9ttxk+KfNFFUHXPMd+ctWPCVA/2p8DwtefHFykFPrDE+NDQBQJ+O8U7GQKdgxE14Xw2lGYxEo94YwB5BjDnMODOUcwQNJKR6pgdAu6JNwrWcTg7jDJaUdNTU1Pxg9uxj7jrppJPgSrCP98ICFqTvhVXtNq0FjrAFqGo2//fdDwy9+toVBQBpAhf7OBKM6I6VTQ2weHHxZd0oASVjlwZtUGRelLLQremjWxOKLABQBlAmEmAWLMDiA0iYFUvIMEs2PVWZhqXkpL6su+G8x2sFSlXvSTexcrXKB1UiFST+TlAQGMhNkvFTupDZOMJLZavHLaGoXzN5iYCUzwCkzLXVWb58IeGpn+Xf+Td8wmnRsGWRhA0i2EcPXOIcV1l9vShHkwU/4OTHMfPmoZA1p3BVb8EUa7sx5pJZs7pq5869ZPbZZ7+0t9O/fv36ot6Wlur+oaHRyUR0XCwVnwaX8rRkKjkxEYuPjCfilVD5hYAmvOdDEphD7HcMd/wQwBln7Fm6odV05sq8ysZI0VLP+ubAy2xmNpXAUlJaGm5qavzm9dff8H2rTN+bf5gWpO+NXe1WrQWOuAXW/fTn/y/06qv/5tmwUaTQOKAQcCiDe5VdjPra2sUQ43qABdyEEg5FUJBFiPvxuRDxQT8yYX34nOAsYKINy0Z0Fq2Mp2o4ZRyoBKW+wGdkxJq1MtUnoclMXoKC7lTpYtUK0VGPGhd8HwX041SNgEnAj7pQjMeoMF0Fq0Ssa5FlMhqo5rWkqgarXF8DlFOjcftciPNOgLQD4ysCRKegw1GJVuEB2KcQtkxBka9taRFhJG5Vzz3mtyd98lPX4GuRJUuWFEejfXWhULQJkJyGG4IpqWR8RjKVGBeNQX3G4mVQlL4hbJtu2cHBMMpph2AHLmhNKBtHQElTVevEKKPfnQnTJUAlPQ1G9WEx81kdH7Of6W4vLSvtGT9uwueuu+66hUf8h5mHA7AgzcOTag/JWoAWWPfssyf2/+PlJ2JvvFlXggYMY5AMU8rkHlycIz19RIzRDgAAIABJREFUog/lMEwcChRCXQGSfkBBZs5qd6dhotSq+o1kHBfAV16sXQ/HLawBKt878U9uQrmOjVuWyUgEhXLDApCEKL7B12wST/Wpqza1YqRKjIv+EOpfoVTLS4MIt6IERaPUADUNYKVQldpMq1AJUA0g48olNKlGOTUaJw2FbhcJAKgFLttNFWXCj6zmGYgNj5fu8GJRDCVahKzjHtwAbMRcpXDrxsqOnf3fIV/BxngsMgdlPZMxxrGJRLwWKrMsHA57qS7DKP0JDaK9IBK++B5QVUrb1W1J2S3DsvKNdGVrJa1sr0qFHD2qXxvQqvsRVUbkxfmqqqpeO2vW7AVXXHHFMvsv5NBawIL00NrTbs1a4KixAC68RW/ed9+9Ay+/8skyKKtpaGFXBNckXZV0pcruQ0ge8sDdm+Ik3LK2k/AixBTUGCs0MOMfOUm3ly5V/dpx3+oLvXQRu1Wp/JzgSteLqlilbs+nUCuVKOEZ1/DkazP3p1mX46C7dQBwi0OtBctLEYKFW5lj0QrTGF/C1OXqdWKhOg6q3uPyB8BQyRK2cmo0vaB/koRvK9X7xLGiEH2DS9duErMIUahTD1oCxpB93InvDcDt7amsQOsLeGVjsUK4Zb1hQhOwRPKPhmZYxjMlMJnsJF3WKi6tHtpurl+Pc0za7a7uScyxqhsZufB/urGEAavZjPy7BCncvHDTNzY1/W7+ifP/6dxzz0W9jn0cKgtYkB4qS9rtWAschRZY89xzx3csWfL7yPIVzWMR32yCCxJVkKpTEOsloY6SbCYgYaqbJEiopSGq3KHmoo3Xuq+tR3coMpBU/lMVa80AmoGlfnbimAbWCiMK3vr7abhqharXpSLt6e4FSOOiFCqxKIBGDFhZe4PBRaOZVYzUHQ8lPN03CDJhilm50o2rFHFMK+MYvsuuRX2IhUZmTBWVYzGrS3u3qIY6TSCZKsbp00B6Zi9L9yzsSNcsF5YBqSQg1cJQtS40yVw6i5g3D7q+VXnCldU4ZMd+ji+XIegCedNQjONlglhxMbwILBvCN0JQuW0dvVC3iO46V3T1woGthmkwWBIbM2bsV2+66ab/PAp/rjk7JAvSnD11duDWAvu3AOcdXfzQr27oXrrsP5LbtgcaoKhGoKl6kF2B+HXWfnIKNSgo2eSdF30X0By3qHblSrcvYUeYsq0fW+Pp3rbKbWvikcZ9mn4v45BYgXWmEdaf6n0ReNyun+UldMFKdaZUKl2/BBwXfjcMeC+Dm7oX25gBoNUzk5bCEt+Tz0ah6SubVJ34WxzbCTHrlTcPHK929foAowC3ATjFEfdMMIYMpZtiE3q4wVNIKErAfcwMYMYuDSyZDESAMnOWwFRKU5XUpHv/Ep4my1jdPkgb6dPmZElLjqpMaGOHoiI/KoUCmI2tFEsJJtKpFDVV5aISIC9jSRGgSlh3w0Xf3d0vtu1sE2vWb0eCEjpK6UfaDWwUKZrzQ5VWVFRsnzp12oJrrrlm0f5/QXaNA7GABemBWMmuYy2QwxbYtWtxcNOjr/5H79q1X4i1thUU4+JeBXVaCWhU4NlHYDGj19UE3ihD6YbVMUUZl2N7PCObCF7XbCqyYbx22SpsKLewUbRxqLI+KLdBzjiDfflAPq4zxDk9sW3USYoKdjDid8y2mLFrsooxzm4s65A9HMF3K9s6xEyuT2XJRccMHfcmx42BsM61hwlNdGnDrepFC0FPKepaa5GF21AnCqHSfQBngjBF8lIM67BGNgSbhFFzi/imBCbnJ41xqjVXPFMqTl2Kk3lDoUp3jOvWqHbj5ubPiYlSbFQRwE1NeRnqegHNqsoyUQ1gVlSUilLcKAQB0yL8nesU4ViDUKIBjJPZuKwbbdndLjo6e9C0alBs3bZbrFq7FYBF/auTbKTgjLpSqb5ZA8tM7IYRjU+cceyxnzztoovQqso+3q0FLEjfrQXt960FcsACK195pbrt1Vfu6Nuw6TORjs5ilr8U4l9/JUDaiPhfGeJ8Xt3eT7p9TVmMVocqOYcL5aPKlJVwoKrUaozJQ26Q0j3sxFnxtTZAdHFbmwjjeQIaHIxG8hOhtBIZxasBKq5/NjoelVO5wnWbblyvncF46mHM9pgZAF6BaH/1DTGDfXg5JBUlVeSU48QYGQ8GgAagOLuRGFRcCUBxijPsg3OnxvFdqmOZLcv6TOmaZSyTwESpiYGmsYdU3KpjU1pNskTHJFDJAaSTqrQ9VE0nXbOo68R+qTArAcrq6goJTgK0DMq3GNCk0uS6BCVjm+pQ0FIR5UhFSHSSZUjYBqE4iFjxzl2tor2jG/MQhFEmE4Iq3So2bG6RdjAlMOk4qYIp46V08Y4fM/a262+80TbWPwT/fi1ID4ER7SasBXLBArsWLw6ue/31T/Zu2fyl8O7WCUk0HKBrN4CLdC3AVk3YsOSFmZ4Gkg4klEvSSeIxiTyEi4GpcdViPROLpDuX7mECdTdg9RhqLlkX2QB36EyUk7B70HKU4bSy312BR5xTUSnnRpUJUbrsQ8JJN2wgSP2nzZfxy87nXhBjsA67D8lsY87sAiAxEciLBQlA6IVbIuIAEMtZZEMDAHsQMWEmAkUATqk0CcxkOnNW1q/K49LJQHyvZ69xMo/1mNJKU8c4pYvaC+jBNVtSrKAJWNYCmhVwy5bDLcvPi9jAgvWoLOFhgwcdw3RimkZRapVN+HF9gpStFtltaQh2bNnZivgoQApFOgS3bg/c3stWbhStbei0RHe845LnDYdy8bJGmBMUIIt308ypUy+74hOfeDMXfr9H8xgtSI/ms2PHZi1wiC3AmOnrjzwyvWPjxhsGdrdcGuvoqEnigkygFuLiXQoYVSA2WAa3IrsWSWWklZ5JADJuX5VYpCBnGicYtSazbqUiVe5dWdaCz17p7BSvdfdgyraUKKLbFs+DVE9QoGdDoY5CKQ7BRohy32b/ppayC5+HZ03HBNxBMbRiDW4AyoUPWbTseZtCg4gkYBPDQIfY1IAqk2UmUJl8HWWtKktNTLmJVpo8Hq0l01m0Oj6rAprqGOUsNVKVqvUJKib8MPGHpTiEJBVmZSXjmlCZeB/EmOiWZZ0uXblKEbLhhepBbDJqvYScjpEqmHIP6YQhru8HnOneZRcpgjQGZd8KRUqQ9vWxaQNaN2Jpa+8SS5dvxA0Dmm5IxS6D0Po196kUrt9fKEY0Nv76kks+/LkZM2agmbJ9vFMLWJC+U8vZ71kL5LAFVq5cWdi+ZMm83h3bPxtq2X1hpLOjWgIVECvERboELt9S1EoWs0kD2wBydhaAwNQvKhcmGWPcnXpibd1EQNWAKhUrQarhMwQQvgZVuhIqFMU3IoH9BbDMgXqcVlcv9+Ok40j3LHKMsf8k50IF3KN4jkLZsUUfgRjD9iKYaYYu2TCUJlWZzJqVnYCgNKluZdasnuPUwN9xwZqTqBW3BqW7XaJ0zeLYCc1gENAEIBnDrK5Ku2ZLSgKox2UDC8YgqTLT7lmlDJXt5Gsqfv2aACXYFETV5w5I+Vrz1DT+Z0clD242OIl6AjXA7S1w7SKbuBetDOWx45jpot68tUWsXrdNKum0KjX7YCkMValMtBpCFu+NePwkh3/OR3zoFqRH/BTYAVgLHDkLsG3djldemd+9bds1Qx1tZ0V7+ppig4M+ZuNyom82tZczt7AtIFyQsrcu3stWeUxc0W5JmSBExcYaScYR5eJWcTqmivXoYt3c2ipaAVO6ccuwDWbO+pFExFZ8PtRncp5PKswE1BzjoWySwBpSdkCSGbOyCxBVJlyzbpVp6mGNu1lnzUp3rcz+UeOQOtNk0OpnvifoGKMMIGu2lK5ZJAExU1YlAME1C1ctk4CYAEQ7EJpK9em2CDoDOV12kglIt+p0QzUNWQ1SAldCVD0TxKrHL7pL+QFSFjHFwqJzdxtA2gWQDsqWgrQtbTMAJb4aiUc7Wjp0ranelsu9q9QxXLyVVeumTpt26dVXX73iyP0Sc3vPFqS5ff7s6K0FDokFqFB7Vq4c192668RQd9/c2ODAtGgoNCY2FK5LDEXKkrGYH4ucBYZ1mwRsEeBaDDdjsDiIZypXPTk4qeIoO9NsPg3Vbkzn1oV5UTnXqBcxTMYzZUwTChgbkU0ZjGtWdgNiPJOu2awuQExIMt2UpDjWytN0Tkon/qSh6XRfwhjpajWuWcYyTdYs1SZVJ0FKRe52zVLJuRVmphtWN0uQzHI1TJBZs+n3Eo7mM1dZkVs5ynpY5d9VkAYAGUuVfY0LFEghSUUPkrfa2rqka9cBqW652NM7IOOlvf0hR+Uq1WtcyuomwIf2jyNHjrz/42ec+YVm29j+Hf17siB9R2azX7IWyF8LMI66Y9GiwI7Ozuru1tbGaHhgzFBv3/hoODw5MhCaEB8KjY0OhuoSkUgJ/Kgev4QqM1IBHgnUQqlcqaA4j2cCqicOlRdj7SM+5xQkCbxmPJNKk/WQqn0es2eRAMQkIEztxibtqjZT17e6GkY4ZSRGTUqFqZodmHimiWUSRKahgarNVNCsrkI8UyYAlaKxe2Ys02TNyuQcxjYJP1dCkIk9qkTmzMuooyRNNnF27DMLsuDaHuBVXY10LrJWuZxUXE507iVI8To5JPo72gHSTg3SITmtnaxvpTqFUt+xq02sWL1FdoLKhLuGKRWqdOWXDI6fMPGfvvjFLz6Uv7/s9+7ILEjfO9vaLVsL5JUFCNhly5YFO1esqO3t7Bw70NM1JR4KzYgMhsZBWI1DPG5MNBIu44TYxYh5cgJvL1Qmy0xigEIEUDTQVBd7dAHiVGCMZyKu6cQyDTglLdMuYuWKdSKoOg9IxWrN3wg8ZsJSRZbpBCAm/1Sh9EWqTHzGWkzCXsYzOS0aVaZRmlkxynQM02S8KletVKW625OSjfpUUxpnu3m1rDTq1ST/ZABXQ9PESTO2YaDKSdcJUg9BytaIQ2IQk623A6SsI+WNCGfJkbPHIF5Kxc7nlWs2o2FDuwNStW0XSHUmb21d3RvoxXvZggULNufVD/cwHIwF6WEwst2FtUC+WIAwXbVqVUl3d3d1NBoaGwkNTkXDg+OhTo8BGKcMDg6WswGCamrAC7pSmpw/M6ZLTZgEZGpEVekMS1301GlUllJdmnIbXZfp+kxxie39lGs2gLZ5CppBlTXrKjOR5SKyNpPxTCpLBcF0xqx57Ypl6u2n3a/6O+7EIJMNK9fdC0ldnxvBmgnQdExVvjIAV5TTcU312hyvnKoObtg0SNGasFuBtA/JRnTtUsVTiTKDl1PNsSF+D/725vINgq5esx+jdpU7mdnRqFMtCohRo5r/58KLLroVWbzpFkn58uN9D4/DgvQ9NK7dtLVALlsAMPNhOrCSzs6WxkQ0Pg6qcTrqQ6dGY5GpuEg3I2ZZA0CWQGV6JDCNW5bxTDY1yEgCUv1mnXIS6YaFu1HXobpnPNHJwI76lHE8qExTm8mEH8LSNDOgWzbIac1MMwNmpGa5YSU8jXtWPqfhpaDKv+usWRdIDXjS6+gMXPP9bIZmnXC32zfDBWxUq1utGohmwFQTmTRmX2AqUqEVqcCNSm+HaG/tkFm7nFlGzSSTlMqf9peTfgOuO1vaxdIVG5GMhBi3bHCvXdJ4qW4ukMiE7ZeXV/RMmDjpE5/73OeeyOXf7uEeuwXp4ba43Z+1wFFoAYDMC2iWdXe3NsXC0QmRWHRWIh6bGUvExseisdGo7awCHItZaiIzZ11KkwpTTjrNvrvM2mVXIt1MwZS9kA0mrikVmqnHNM+y4QFLNXTbPK0yKypYm1mO5gGqx6xqm8d4JiYWhxplwpDOb02rNzoupcLTys6d0GMSfbSiNABVkNVwdStEZzsKtulSFRPDPIiT6YanBvAesVAXTKWd0nIWahQg9SFr1wFpTET7AVK0CaTqVCBNT4TuBinP2aq1W8TGLS2OS5qxWUcNs0kDFs4/W1/f8I9jj5274OKLL951EEc3rFe1IB3Wp98e/HC0gHHPdnTsauzv7xufGIpOD8cis+LR+FSUT4yJxmM1iF0WsTECY5kyAYjF/q5es2ztB9AqFy3g6ST6aIXJ8hc+VKGJerhfq7Z5qgMQZzQpg6pkDJNdgIxrlvFMum39cGeqZgbKBcnXKntWlZ1kBigVfMzHJo5pMl9VmYmu49TwdJSoKz6a4QI1QHYlCbljmHsc3Nv9qPTAnAuvM9a0SlRw1UelaCqne5OKlK5dB6Rw4w50QpECpL39GSDljQzPEcthCFQ+d2PWHKrSTjS5d984qM2rUhjaFZO7J0ePHvPNW2655VuwgzOL3nD8t3Kgx2xBeqCWsutZC+SwBRajPWBfR0dzT3/PbLhmT4zFY3MByglwAdYhw7NYxjNltqxuaMBpwKg03dOAmaxZdvnRU4PJRvUq2yfdY9a8luhUKo41lyyVkcDUvWblTCaAZQkUppwWDLWbpl7V1GeapB51sdeZs4SqC4aOanMh1am/1KDKcNFmADOzCYLb5SsRrdc1rw1AVbwz8y7B9EfKAGvWFTatns0rVxw027Wrdvo2IEUMNNQpOqBIu7NAambxoWs3SpiyvhQ3RLt2d4hlqzYjwSvm6nqE3dAVLmGq5i0tr6honTRp8uWf+cxnXsjhn/1hG7oF6WEztd2RtcDhswDA6R8a6m5sb++dERoYnB8JD54UjkamQWE2QF36qTYZx6TS5LOKpZmZTdTk00plUpBIX6zTGk+VlyiAGpCaGKeZ0USpTMxool2z1WwYj/pM2WeW/XzZXEB3SnKaEeiWgEZ1ZnT5ke5WfcE38UwTB9XAyb6YKc+obmigJGlWCYiJE5rP1fYVI40qTCtFh2va9avOptmrK5/YLb33dsqNCnVkpzvxSL12lLZx75oYqaNI6eLFOQt3yaYM3T1QpMjQNa5dMxMNp3UzipQlMUxIWr9pu9iwiV5bfdw6Zmr68HKqNXaYaqhreGbe/PlXnn/++V2H75ebm3uyIM3N82ZHbS2QYQG6axctWlTV0bGbmbPz0MTglKGh0ByozOZQeKiYakSWnNA9yzlI6Zo1c2hK1clEIK0qjcp0OWNVy1mnJ5C82MuGBpjRhLWZZhowlpqwLrMUypNKU2bNyq5I2hWry0YUg9IuWHc2razbNEAzisxAUbtm5UXfcdMqoJlwonxnYKah6GTMuty0kmMGsK7tG7WpEWqG6oDH+F3V6F061AGoW5tqVe6sadCbpUSVORSYXSB3fLx7gJQuXrhvh7oB0lYJ0hDOLzN1zWw0Tt9jlh1BkcpSI9ws9WHWGDZqaOvok/vM6MermzVwqrXiYEkc7QNvwyTg/23/ub29BSxI7S/EWiBHLcCs2n/8489NbW3dxwwOhk4PhwZPxfNkQLMCjdqRSau6AcnSE913ls0N3IlAcoYVp++sy0UrYaou7rJhOlyzVJJGZXIaMBPL5GfsAMSs2UyVqSeU1tCTblMNULfJ025X7bp1ra+1WoaaTANUJRUppems6dq0AppSpUp9peGpIWqUrqbwHq5c/X21UTes93bpVNB0Kl33pUxdX3UnSmXERo1aNXcHGSClGuUCkEZ6RBdA2kVFymQjPTm721tAoFKpyh7EBCqeW9FW8C3ES0PhqJNAZWzFWCnran1oal9VWblp6tTpl33CzhDztlcJC9IcvYjaYQ9PC+ACWfDcc8+N7unpPKW/r//cUGhwPsA5GrWaATZup/KUpSfaXcus2YzJp129Z+UFn3/XCUK0aAFnNOEUYGjOTkAqYGI2E040jXZ+VJ/MmCVYTWN21fknPXuJYaVpXJCeFzMTRmnRSIASbKbpgTtumdaF7s48mS330i5cpff0lvfSHMEBqQHsXgFqxin9qi6lqy+XaTHp/AiVYs/8TaZbR2R+7la6xjPsfLY3NWoMymQjKEVVR0qQ4twRpOhb3NXdp+pIqUhNdyftWSBU6eJVsVKUxbCTFH4fGzfvwPylO1Rje3MzwmfpOlfTu3GGmMbGkQtPPfXUa8844ww7Q8w+LjsWpMPzemyPOscsgJhnxdatG0/p7e65ZGBw4EzM6Tk2FAr5TFs9XhxZfuJWJO7Jp9OuWeO+JUCTMhm0CO7ZutoqMaKhBvNmlkulSYgGmAAkp/8qyCj7yFCQpsGBvBDr+KKBkzOriVKaTuzP7YOVqJJUy6zzNPFMAxG1SmaMMzs5x7hGKaX1w9RuupOD3J9lvNb7UpsxGcEKqq5hOO/fFpv7i5PqzaYvwNkuXX3AZsdcEUpxD5BGCdI20dXV64BUnXfdMpFT3GmXPX8bMotXxsdjmAx8ENOtbYA67U4rfrnbtGeAfXhLS8qGxk8Y94Xrr7/xvhz7Z3PYhmtBethMbXdkLXDwFuDsLK+//voFnZ1tX4ACPXlgYKBETkwN9WmmCZOxTqM+9Awn6did64qu1Sf/0QcCflEDaDaNqEVSSZWor6uW9ZpUoyrpxKixzEuEW7kYVej0nc1oUpAGo0wmMmDUz3uzRIYqUtJRQ1ZRxwHpHgDNBp2DUUdNGrepg0XXONIw1e5h7Qp27Twdv3QP3CV+0x9n5O6q0+A2oSt260K0EwpNy1+X7NXua5wUNg3G11yKNNYrujVIQ3Dtqt+CbqXo6jtsPA8m8YggpcufLl7CVLp4jeA2qpR1pVDAdPHWVNcsnz5j5qVXXnnl+oP/Fef/NyxI8/8c2yPMUQuwScI99/zoSy27Wr7e3d1VZqYNY4Ytk4NUfFNNC6ZEWDqzNtO9mf47J6AePapejGyqk52BjJuWLlu6bumyTddVpi/1zvaygGjqEbNBqaCoe9JmfccIx2xXqDwYB55piGZk0LpcnxlJQXtTufq8O6A0cUe5GwPft39Oq9GsS+Xerpx7qND9ydJsV7HbZ2xe62eOlyDNcO3irBCkmAGmq6sHE3mnQap+C7rVIm+y9A2WzOJlnJSqlM01MDkAXbyr129XLl5tG3Uzle54VIg5UJtGjvrxZZdddvOkSZM4lax9uCxgQWp/DtYCR6kFfvrTn05bseKtpzs7ukazsbuEp86cdf7h7vEvWENTN3iXF1RcIAvQ/GDc6BFi0oRmwVKUItRsMgbGek3CM4hkIQlSZtfqnrJus8jyFg05AzB3yz2lStOu3b3FMzOzUSX39/4wsNQcd0CaBb+MeOceW0rHNg00NaeJCs1st5LVyUjyry6IKbY731FfVDszpjei04mT7lWp8hvZ8tRs2zlQfRRZatQMfA9Fii3G+zCVWqvo7EyD1Lh2nSQyrVC5e7p5qVpN0hEzeUOIq7+1cgNmiunUN1H0bOuWibqhvawtLSvvmzBx3DXXXXf9o0fpP5kjNiwL0iNmertja4G3t8A999wz6dVFrzzX09M9xpSeZPyD5fXWUWLapWiaI+hEIl5UucqUiaPFlElj5Owncn5N9qVlZqacoLtANkQoA0j5XjUl0Bd3p+TFBQ+tMM3E1KZ0xQ3PDDetcZVm8ejtQKpWVUDJBmnGZwZpLsO4bZQJ0fRfzPG5IanWzUwuSgtdN3T3fd72em+Q5c41PM08lxmjNoHjNK0zFKlpE0iQ9ovedgNSNftLGqTaWyHbL5Ljek5YqFLGSyNw7xKkBGsHFO2St9ahNCacntnGuOplfS+zeItEXV39y/PmzVtw0UUX7bT/ftMWsCC1vwZrgaPUAszQveWmm+7Yum3LV5FIxHRNd9hOIUSqH3OlzpxSjB8zdjqirlLMnTMF7fcq0KcWU5yhtpMq1E9FymnEsLDeU4EUCS0SlGnquRvKq4+VektPMca2e+kSE3eZiVN2sk+IpmOKGlUOsfcOUL1/5+D3cTEzLmJnv06hievmI60208ebeewHC1IzmgyVKiGWVp+ZujRL3rrcz+nAqT7RjmvXlL/guwmCtE10dHTDtZsGqTMO496VclQNRGZyaxcvG3IwVMDY6eatu2TXIza9l2FZ/s8FUz/6/KK2NNXcPOrfb7nl1jtwntNT9hyl/4YO17AsSA+Xpe1+rAXegQUee+yxymeeefrOll07rwVM/W4FmgaPa45ODVWTsUu37rQpo8W0yeOkGi1FZ6GAnHxbNUmQJSxQpmr+zhL53l1LaWKv7qG76zIlUPdoCq8vwupqbPCv1FWGZMtMzEmjjuDQPHW2oYlovJ7ZMVEX+NPszEBzJqD1AaXjrEZxmkvi3hSoW60ai7gvofuLie7tB2AOyLU9ZwhumY3XEqS80TGKlCAdEH0drQApXLuDnNgbU9K5spaVu9kdQ1fvCVKqUsZKY1HOGJNAwlEYvXg3iG071NylynXPGwA1dyndu74CP9sHtk2ePOXKa6+99vl38JPOy69YkOblabUHlU8WePDBB8sXvfzyrTtbdtyCOT9LFMj2FWJ0tfLTWZtzZk7Qbl01ewrduHJia8ZDZSN4NI/XIOWMKtLBqUFl4n4GeY4i1evs6c7V2bXGRZqhDPFtJ5CozpAbPRkXIycemgZoNiAzUOYCq7Md976dlfelTOVROz8bR6FmcC4brm8H0X2fIfd+MjJ65d5dO3TfLEjXLhaZbORSpMlB0QdF2glFOgBFykQiN0g1RzOaRMibLPZKRvkTp1UjTAlSuoXbO7rEG2+tx0ThIXWD5HgaOGlAeoaYhoYRT5944vyrbPtA5/4sny459lisBfLTAk899VTRs88+9Znt27f9v8GBwUZzMXZfa80FVD0rFcJmDDOnjxfHzJosFSdVqWwQL9v2IUNXl7oQpPwb3b3pLNe3yQdyQKfcvNmlKyrcaFzRB3m/7oaX2Y8LhPsFqMOjrP3K7erP9vra/TcH2+mKFCdJ6d38xtwqM3s7GQeewVv5hiBl+YvHzACD98mQ6O9Qrt2BwfBeQKqAnhapKvlMdj7SiUdqujXVMpKZ4du27xbL4eKN4bOMGyU51RozeRFTDwZjY8eOve3GG2++691YI1++e5C/8Hw5bHsc1gK5ZwGWw3z9618/Y/OEDDH6AAAgAElEQVTGDXd293SfAPccrnNp5eMGqGoqD88fQTptvDhh7nQ5nydhyobybEpON64pc6CrlyAlYNMIUTbKdlhmq1ITUzXx0D0gSj64g4bZQk4LVZceTLt20xoxLda4A51F7D6LbiWaAVsXhNPruKAqmS/Jr47dvZIDZZdV3Lw74J/RnlDP/Goa4urzvezEuHa9RpHC7wqQDnS2A6RdYmAAIJWlUa4orPx5uFzoJmaqE4+oTAlM2XuZ3Y/Q8SgUCovVa7eKjVsxd6m+SVI3RXoKOg3T6urqLTNnTrvsqquuWXLAZsjTFS1I8/TE2sPKXwt8//vfH7d69Yqvt7e1X4Gi+oC58KdBarIzVanDrOkTxPwTZsnpy8pKSjDfJEHK2VcyQcpuRlSkjpLUJtzD/epyu7oza93xRgdGGTHOtzsn2WrQhcJspmTFRzPAryhvUKSZlIFoF6fc6tBoVTdMs8eUCbsDv3juD6KZkHYGmHFgeOOA1ChSgjQsBrvaRTsaKwwMhDJBanbrcqebl3K+WO36J0BlIwe8V40aopjftA8u3nXo4Tsgb7bUDQY9DypeykQzP8IDI0eOfOiiiz70T3PmzBnM339x+z+yA/8t7H9bdg1rAWuBw2SBZ599tuSpP/7h6m07tv/LQP9Ac7ohg5reTDUtVyCdPXOiOHX+MVCk6JcrpzHzK0WqQSpjpFqRGpBmX8MzMk2z4peGXXuUqzjlKw7b3C+k8suuDMkwX7Zb1+AxW7w5g828nKWZmg1W9YWMtZ14qgu6LiinBWLWzrPE3/5Pv74ryEzd1V/b444hg6nSYMyq9hqQ4nUqLEJdHaK9rVP0a9eunJTAZSspSvle/0dVSOlYuk48Mp2xqE7lJO5Ytu3cLRvbx+JoJUm3svy/ceOr5KPSsvLQxHHjP/eFf/7nB/d/7Pm7hgVp/p5be2R5bgFOnXb77bfP37hh/R2dne1nIwuzAAEwPY2WulByWi2C9PRTj0NBfQnKXwBSQJN1pASpinmp6dBUQ4bMGOmeyTBpxGZyxlxoNaT4R3cCUCa11GV+r1efTJjsscpek4pc2NeDMurYuEgzUJoNYk1zZ+q1jM1lq9B9XDKzGbjX317Wd/c8uKy4qNmI3jiPXTauJ0jp3iVIIyLUDUVKkNK1i2QjA1J3Da3ZkrnhMv13Vbkxbr5k0wYVChgCRNm7GdPviVVrN4uNW+DilaUw5txqVYrfDXvx1tXWL5s1e/alCxYs2JDn/+T2eXgWpMP1zNvjzhsL/PjHP65/443FN6NE5jr04K10Sl9w1WSN4JyZk8QZpx2vQIoORsq161akmPEF72WyEZ6djNV9ws5tOpey04olDUkXXPcCjYMGaTZEpdtYL8QAbhrQ806kBkMCVBEpuDpRXAnRho52yEwFJZTbmjcLSK6CMYQHNpELbiI8yGj2wF2Juwt1gLBfNlz3vGC6QIsh7P2YXGR2sXHPH2A24c339IYlSFkCY2KkCqThHq1IkWnLjkVvB1J9WGlFysN05p9Vdcdy6j2AlFDu7e0Xbyxbh4YNfcrFK81tJiBQqrSoKCBGNY+868tf/uptgDcMPfweFqTD75zbI85DC2B2GP9vfvPgBzdv2np7T0/XbJVwQnbExawZE8VZ7ztBJhoFWfrChgyAiVKkqg6UCpWKtNAdI3WuDhl6bu/WcxiQhoH5liuPR39X/2U/iiy9e7wyyUW6ZhWZMSJFWLZ2iuT2XSK1BdOBbcPzrjaR6uyWf4O00gBV8UCTdMOSDtMAnuD0wN3twYw3nvoa4R3VKLzjR6sFrz3VlQq6fDgu02zhuBe87vPK+nbSdW8gdZnbKFKoQKVIEc9ORcVQrwJpX/8gYpwHCFLTl1kmeGeWTDFhiSDlTRhjprta2sVSTAQ+NBTT9y0cp3LxymQ1wLSiorJr0qTJH//sZz/7VB7+89rvIVmQ7tdEdgVrgdyxwJ133jl5zeqVX2ttbf1YJBopTgI4M5C1e84Z82TWrgQpWwRqkMoLIa4CBClBm1akaRUlLxJ7u1LsJcCZWV5iuJndyGBvjQ24j/ROMnYnlRA+ARhTuKgn1mwQiaWrRHL1BpFCHC/VB2jCHUnQOS5dTe+MDFzXRp2XTqGsatguD5RNKaDOvQ11wjt5vCg4doYomDNNeMaMlKpVdilisk7GwzX2/V5V9zYQs7Gsv7ljqXsDqUA8s7dTdBCkfYMQ5LEDU6S6ib1pZm8S1eTNFycBZ6MGPMehStmoYd3G7WLdhp2y9tSJhevkI5bDsKl9XX3DC5i39GPnnXdeW+78izk0I93vKT80u7FbsRawFjhcFnjiiSeCzzzzzJXbt2/9Wm9Pz/jpU8eJ886aL123QahRgpSNF3x6Qm7Ch9OnSUWKWGlG1msGRbMLYfaGkmy1qRRYJoz3AdKM5CSqRixUWLtaRWLJchF/5Q2RXLlOJAENCU6OVE/3lq5ZzWS+uehn2z77wqfG54KhS8GydpPKtGD6RFFwygmiYP6xwju6CXcfUIZyxpR9p0wdWlcvIU/XLvYrmzLwXMEN29flgJRK0iQOKdXoPnK+0V2w9uh2xPXUccj2gbptIEEaQUlMT0+/7HrU2t6TOSWe9BCoScCDwZLE2LHjvnbLLbd873D91o+W/ViQHi1nwo7DWuAQWoCJSN/4xjfmrl275o6mhvLzzzz1OD8VqburkUk0IoxkjBR/LwRgMy/AWdmtzuV2T6hmrGngqXD3/7N3HgB2FdX/n+29JNn0Rgq9E7r0UARpin9RAQHrD34UFcX6QwR7RRRFUToqIqKC9CZK772EUEN6sr28srv/7znT5859b4NRye57Gnb3vnvnTj2fOWfOnJEC3UibGEjVA6zlAE3QMgefel7k77hP5B96kmHK65zOyTRSWdNp6b+S65SulqyruBhIE/dpsFIQi2mTRMVuC0TlQXuLim02E2VYayWgxnbc+hOIEGrq71QprL5w6o3XSMm0yyAlEy8Cz3cTSFdLjRRHo1mQUl3EE7de3gqtTnOS41EeSwIUQpACNfAJMdBKl8GM/tSzr8DEi7NLvbCQMkhDBfLV2jrujc033/z9J5544sPrsTu/45MqgfQd30SlDJZq4O3XwLd//vNxU6uyPx7fWnt8U2MdgjHUshmXTnypUBqpXiM1pl3JPoUp591SoUkP6xdkMzSrhjLdE/LKaWgYgQXy/3xE5G+6Www+/SLWOrE9kRgLgA6HXHGzFpiF3XdZwGv33OTkwBbZF4lRAakCHJThOLqKXbYXVUccKCp22kYB1TX5OhpulOBB6tGXORe1s5EBKU16EHC+p12sXrFadAKktG2F9oXqKFduoAmZBVkHBqTqD23hplcQSHWABgpgT0EaBmBW78e/V99YJl546Q3ec6q1eNJIZThBOpKP9pbOuOKEE0741MyZM/vffs/dsJ4sgXTDaq9Sbks1sM41cMfN15zZ37v2uw3QnPjkFwNSKQDl5vrKYI1UigZXQLjLdTpMvkYS/R0+4YGTNc0w62pLBUGSAHrn/SL319vFIK19kumWzzj16ZkmsFwos/Lr8seUxJYgpqhpMLi5TGcbEQfp0bosHJXI5Ft19GGiYrst2CuYtiHJTwDTorBM1pFNBg+zRqrj7ZJGSiDtEGugkXZCi6etKwQ/CVJtCaC8Woi6IE37ndbWSbMlYJL3rj5Uvh8hBJ94+mXx1rLVJuqRCdRAzkdwPGpqau6dN2/+iaeeeuo169xZN9AHSiDdQBuulO1SDYy0Bu645ZpPD/R2/LihvganvCiQ0hqpirNLDke0Zuo7GylEagkRWHLtnxKgDqIMOzzhEoKUSEZORPCuzd/9oMhec6MYfOZFrInCMxTXk9qnBar7Pnd1UsLRaptxrdTyLSb8zLWAtH5ZgimGMvuWt40XlYftD6AeCo9frKEyzNzph2fdTmk+f+LgwZi+on2kHkhhfu1TGmmnBam0HNBZtDytCN7lx96NwZSD2ivNlrTTDG2JgUmXrq2CV/TDj7+A2L4DJqg9zVzkubR0bmmVmDJl2t177bXX+/fff38saI/+Twmko7+NSyUc4zVw161/PK2/t/0nDTiLlByNOGC9ASkJvzIDUo616wIpAlIXohYpgSjBnzEoSbkOgFJs18efE9mrrhP5+x7DXk8plLUqqWGpm06m5SaabFQ69svkJ3KrRGxh865XngLSUVZRcAOZOwkom88X1R89WlTsu5vcl+ppp3YtNx7sokA59eSD24i0UfqH49D6lEZKIAXstGlXWaC9fcGy1rTDka7D5N+0fUrvL9VHrkltF2ummOy8/MoS8cwLr3LwDxOPV8jgHnRKTENDQ/8mm2x8zCmnnH7dWBh+JZCOhVYulXFM18Ddt//p1P6etefT1hc6d5RMu3Tyi9RIKUoN9pEqjZS8d+UnXSMNQercrR+1QAuBQ9om1vNy1/xNZK+7RQyTB67e6K/JkmSy036OxuYre+ad+pg5F6o6AYtaWYrQGYedl/ybg3dL6FiQ+h67fJ32mzY3iqr3vltUHf9+bKNp8/aghhqimrcky2gKoJsEd1JdkUbKgeslSAf7O8VamHY7EDyhvz8OUnbgomQcE68Grbvqra9piOrgHhzQnrbEwMxL+0spru/jTy8Sby1fw1687ASmHMXoJ62Vzpg165tnffWsr46FwVcC6Vho5VIZx3QN/P32az/Z39vxS1oflSAFRAmkzvYXusbbX0xkI9dIqsiRMO/aCwn3nVAjJG0T626DDz4hMr/+PWujDBwVED3q8ZoinehdBl+Re6wnr0RWmTaxaichmjyQVgenneHMAPcNimUUc0GKhtnTICUu8fuTROd30mHYu2wnqk87UVRstakDsWSmkzB1KOqSXa+RcrxdginqdKCLQdqJLSp9cAjSa6TaochqjNbJiHPttafrhETf2Vi8Mm6zPCUml5dnl1Lgh6XLV4lHEdheBmqg9W67pl1TW5uZN3fjT5x55plXjIXBVwLpWGjlUhnHdA1YkFZb064CKWmj7GwEjZSPUaNIP0bpUzR0Ba6WGAkh7IgSR2mUlIIWCm2JtdDf/gWORe2+IxGjKPYS2WwxJyW3Qfl7o0rR4iCt2+J/gE4ZJg/ljY2ifNw4UT5liqiYMUNUzJotyjfaSAwvXyb6vo8tj4CPBmZUIHI1SHgnvncuBPMMmUUAqHzubFF9+omich+Yenni4GuxuiwFy6nfozVSDhNIMAXkFEhpryd51uaVs5HrucsaqcmggqaeA5jKdGwNap8pp6GgStthaH8pBWygn70Iv/jY04uzq9Z096L/VA4MDDTR7bW1dR0TJ7f9evdd9zj34IMP7hoLg68E0rHQyqUyjuka+Pvtf/xof2/nr3EOaRlHNYI2Jre/aK9dWiOlyEYEUoq1qw2gIREdBhSrUf0oBP/Qq2+KzC+uhFfufdj2mLdBFBw0RSHkvEPCUkl+8xO/kCZEARPq6kR5c7MonzBBVEydCljOFBWzZ4uKmTMBUIT6a2sT5U0tAm7LgDhtG4GC/PADovvEEwTslDIdie3o0qWrmUaBKh/1pgMm+wTTieNF9cnHi8ojD2TTrB/EwaYY8yb2vLcMSPUaKVid6Zam3Y4uadpVR6K5W5WkVupqoeG6qM6t1Uzd820JpoNDdG4p1mQJqOR8lBnMrGrPXN/e1dfT09O7dWfn2rqamrp7J06cfPUWW2zxT0AUMRrHxqcE0rHRzqVSjuEauPu2a4/L9HddWltdWc4gDUy72tmITLs1jkbqQSWqicaMmqqi1f2DDz8lsudfIj1yeR3N6F8KWz58fL0Uwh6CmxlFAAHky+sRuq+1VZRPmigqp09HhKFZgCb+zQA4p0wWZdA8yxqbcG8NHoKHq/lQyqRd6fyVi8HHHhbdJxwPbblLre8pGkomJj+G5hq5wS3qoeikgLRkHGNX/T/HiKoPHi6jIrFzkl8fnIN0tVitkdIJMI5GmukR7QxSmHYRoN+AlBJTjNYTAVcr1fMR1wfLXy+13r1s6qVzSwFTcjCi9dKBbD731vKuP7Z39t9bUVH14qRJk57/yEc+shzvwukAY+tTAunYau9SacdgDdx92x8A0p5LcXwaQCrPIqVYu7xGqrbA6O0vrmlX42SdhQQ9AKGbv/UfIvPTSxEPF1GJ9FqoMpNqCR9yxFhoQYAKaJdVW2wuzbGzFTAJnhMnibLWFmihDRJIvMKpqaFhGdMbXfMzQPrU46L7I8eJ4fYOq4XzLXGtNEa4NFNvKkwRq7f6pONE1YckTHktNQLTOFBxIwdGhkbNR6nRP+i2WYB01WrR3k4aqTLt0tYVp6/7II3r/+GaqV5j5ZrFI7wdRu0tJYejweHh/uZx047aadeFYzJQvStK1nmMjEE5VCpyqQY26Bq4+9ZrPjjQ331VTU1lea06i1Q6G+nzSJ3tL55G6q8NhquY7rqmG4ZvmDw7r71JZH/5WzHU3qnWBVUVRqzFoYcw645Yh6v/f0eJpm9/E8BEoHg2x7pqcSFgFhNxRHOYnJ97RnQddwzWbCm4gISx5KgvFtO1U/meNJhqtHudh7RQcuo69QRR9YFDZYAFaaH2K0j/5SWuQEpeu3wCjPSwHs71iQ4CKY46ozNEwzVSmUeewcj7HWIarTTRw62Jl1eweanUbokhL14YC3JNzROOXrDbgWNii0shIVAC6QYtIkuZL9VA8Rq48+Y/fCCb6fotNNIKu0ZKnrsxkEJLcoSuiwkSFo6binHAoav6GYpIlLvyOpG9+Bo+F1Q619iPdWSy4IjpjkNYh6s/+v+J5h/9kKFX/JMmylKuw+w79NILouvYD4uhFStM4AK6e0QwVZprHH8+ExP6H8EU4QVrvnCSqDxkP35hMpeu9uzYBkgjRbtZkEIjzfeLzlVrANIOHL8aAWnCvGtz5O01dTKq29kzBRNMVZAGPjQefk51DU3H7bjbIb8t3j6j+44SSEd3+5ZKV6oBccet1/y/bF/n7wikeh+pNu1qhyNr2g1BKvUZ+0maBdmjlW4hiF76R5G5FJHh6CxQPgDagWhAHfmdvcNNeRggrXvfkaLlJ+fJaD4+jlNadR1gShrpKy+Lrg8DpEuXKgcoqbmZfEWS8xXEkWiuMquJWiMHpOlTRM05Z/AWGRn0Xn7S102JuA5IOSgDBbcYEF3QqtesIZD2Y5+nDBHoap4yXe2564DUbQGzfiwzbCwOSvmnvykOL3vx4hYy9dbUNn1ix3cd8uuUBhkzl0sgHTNNXSroWK2Bu2+59si+vo5ramoqKutUQIYqmAZpjZQD11OIQJgLafsLaay+RjqCWiPhjmg3ucuvFdnfXC2GGaIOkDQg3KQSWpgURUbEA6S1hx8qWn52vtK+wnwUEl3hdzEiAqRvvAaQfkgMvvGG3APprI2aOnDU5dQ3xr2DvKVPNle70KLiEEy33kzUfusLonzODAtTr27UW/U10s61RmpA2g+QrhFrSSNF2D7a72m2rTjVFgOpV6suSFVj+DBVJl7ltMUgrW/+9IJd3/2TEfSSUX1LCaSjunlLhSvVgBB333L1kb293dfU1lRW1tYiRCAHrafoRmTaxT5SBdIGOMKQxpoIQlBQSuBLeHLmfn+9yF5whRiGRkQOMfaR2G8+Udw7tCwfxjFetQcfLFp/cQE8cMlDNe2zLkDVaRCVsLf1rTdFJzTS/CuvIKydD1K60133DeYA/Ce9eTgFouZ79QvfGysCtLvK9+wnar5yKq+dak9eC12ndujXFJB2r1kDjbQTICWNFJ61EY2US4Q0XCeiRJYCmHoOR1QGXixV66X4vba+5cvb73Lgt8f6OCuBdKz3gFL5R30N3HHr1YcN9HRfW1NdUUXRjRikFGsXWqgP0joOah89w7KApMj/7U6R+f6vOOiC0USd+6PBDDRZHO1Lam0qIi5ppAcsFC2/ulCU1WDvZzwcgtN2sQwWyDSBdMUy0QGQDr60SAZvwP/iq7EKqQkt2n198l0JeKpbPM2UwIT2qD79o6L62PfZBK0i6s06OB4xOxvRCTDatJsRPQRSrZHC2YtA6pln9cRgJCB1ihJCV5qMpdmXftbXNX9z210OHBNhAAsJihJIR70YLRVwrNfAnTddfUh/f+d1OLS7mkGqt8CQ164y7dJaKZl2CaRa3ZLCIUVE0GVosoP3PiIGvv4TRAlaFfXOlSlE0lCUCRU6HEom3w+Q1uy7t2j99a9wzie8dr29GSOFZhGQrl4pOo45RuSffV5qpAxKBfJIyd3oR6EVtNjWGG/915tk4EV0FNu0yaL2e1/mY9h4vTS8R7UFg5TWjE3gelojBUjXrhVrsUbaA42UTLtkdg1Bym0RWSctNj78bTA2kANBtba+6Sfb7XzQp4ulMdq/L4F0tLdwqXxjvgbuuPWPB/d1rb0OGmmNBinF1CWHIwIpbf0gM29DQ6CRpmhFXKEUsejlV8XAV74vhl5YrCAa0crMpcKiRgPVBWn1nu8S4y75tShraBwBSHUzjxCyBJT2taLz2GNF9smn+MQSF6SJ1Myar9+doqUqYO6lpxmq4YMAX+XCd4nacz+HwA1k4g26rdKGGeYapBxvFyAdyorete0w7baL3p5+kcUeT3IK0pqjm5K2DqQYmlPHioapdmBi6wHeUV3b+Jsddn33x8f6ICuBdKz3gFL5R30N/P2WPx3Q1b36L1VV5XUycD0ginXHagVSirVbUVku6tTB3/I4Ml8l8rRTaEXD2B+agSaav+u+YIuLfY6VzkIw9iU8/2XXSOHIstsuYtxlFwMszQFIYySKJBZtWZ0hlKGzQ3R+5HiRffRRmHYBUlXqMO5uKCSjpm/1LsnQ4mKV9ToXuLQlBuvTNV/6X1H1voMj5ZXJcqg/BimdAEMgxe9DOdGHScGa1aSR9sHvS4PUj2DMOXsbGim3izLpulVK16qqan+7/W6HHId09Unmo348xQpYvMXHZLWUCl2qgdFTA3fffu3+3R2r/1pZqUEqHY7oHwVl4KPUIGBBWax51Trh8hwouJolnf5x4VUid8kfRFlghpS1prDLJNWEKQI6lb4L0uqdFojxV1wqyloQIzfqqVNIfBX5joDS3SU6TzxRZB940AMpA8tugkliMUU79RCaAlS9PiqLo2BK6h5BFVppxeYbi9ofn8VbY4LjWWTNMkihhZJpl6MbSZD2d0AjBUi7e3oBUnjt8n5PZwuLAX1yC8xIerqrieqsK5BeB5AejXzlRpLOaL2nBNLR2rKlcpVqQNXAPbf+ab+OjpXXQyMFJ6GRwnO3BmuhCGLPMCVskNCtxXf0vdG4HKAYPtK66O33Yl0U+zu7uh1t1HWh8fRXvx2KaWz4ns2GCJtTtf22YvxVl/PJLRIqaeIqdr0YSJFkb6/o+tjHReaf/wxAKmcABWEqaZvIkZ47+MWM58XTF7U7LX5W/+9HRPUnPqSq3H+Wzc9aI2WQQjMlkEK7XoNTdXq6+0SGNVIZItDdS+pu6TEgLzhK7Ewo3JOq066srLl5h922em9Z2UbyPLox+imBdIw2fKnYo78GIPyqnnvuuZrlb718QGf70isqysoaKJZuNZkQAVIEaGAzb0MDfsc1Wjelw769j5IQLITJpPvmMtF/5rcRXu8ltfdS882Fp4cTCQQFSJl28nv3nUP0NYF0663E+N9eIcrbJhQBqU4zrU0jYo4y1I/9l5/6lBi48y4JJ5Uzc3egmXpvccyyxYSobwq2KrqOhiuhq1KhvaVzZora87+Oo95m0kKk3xy4j9Zzpeeu0kiH82Kgo5PXSLu7oZHirFCOi8uvsrg275EOvfxd+keXSgeuT95LnsHV1XX3zJy/86FtbW1w2R67n2J9YOzWTKnkpRrYAGoAsCx76qmn6levfrN1cLBsYiaTnZrPZubBc3M+ogNNHy4bmg6hOj2fy84kq2BlRSWfOUomXPLelWtm2GpSXS6mTZkoxrc2YltoFtfI7cdQVCIGmk72RxeJ/NXXK23MER8KBK5AcQMcaLGt10wtTnwRxJoOXQIIqjbfXIz/HUA6adL6dzai8mQzouukk8XALbfwUWw+SImifi79sjmdI1L2sOu4a6fhyqXRtV2t9OTjRPUnPyxZ51YzbdHRpl0HpJlOgBQaaTdppAiOIUEaOeVVzWiSq6exzp6ukXJ7yjXSR9pmbHTQzJlbrt0Ahsu/LYslkP7bqraUcKkG1l8NPPvss9Vr165tGejsbM2WDU7N9A1sNDQ8ODc3mJ81NJibPZQfnJEfyo8fzA814mSOGhylVUYndFAAcz5WCz+HEDhBmuhIPZSClmEHwUwm3smTxotdFmwhJk0gmOYtLElKkEn3rvtF5izEvoXWk3S4YfXNyHx6xN32onnA2qb6WB0ngKkCaeUmG4sJv7+KD+SOrRf+y6ZeHAXWdeppYuCGGwxIfZiqjDqgTIUpldfRUmOGaP21WQeOdA9OH+vOZZvOFXU/hVaKbTF++EAFUq2RlmECgIlQpkuDtBfnhGqQ+mukvmm3kDaqMyZBmgzgIGuB+k9lde0zLROnL5w3b9uV66+3b3gplUC64bVZKcejtAYgmCruu++++srKXEv7yu5J2eH8RtmBvtnQLmblcvm5g/ncLByqPBFnQjYDjg0AZTmuI5IN/uEnHbZMf+dyiHlL1wHQQTruSkEUsOXzJGnbgj4Si0yK5GxUge0vbRNaxT57bi8WbLcZB2pgqFCUIgpeALNh5gsw6T76dCIQvWkOBql6zmsjX8y4MLW3KeFsKIvtIHPnivFXXyUqcHRaHKSuwI91ijTxpq6jfro/8xnR/6frRgRSDdnYT61p2+/su81vykmJgxkU68Mw39bCg7fyA++BQ5c0AmsQlpfDw5i8dvkIOQnSbLcCaVcvzgmVIDURiPR8wJ3pRByRwrYwBmBlIk62FY66q6xZ1DRh/L6bbLLbW8WKNJq/L4F0NLduqWzvuBogUyzWLfcMAZQAACAASURBVKt6e3uburvXTEZItynlw4MzBjKZuYODwxvn8tlZgOTEwVx+Yi6fb8S/6jwBEkCkw5RzEJIETfqdNE0N0Tw0SIImhYeT8JTrZNrEJ51nSLEs47VRWhMlZ6NG7B1txr7FluYGMXniBDFn7nQxaWIbRz5iD1F1XmnuiutEDgd0l+GdseADbkVLgW9EP39lIhapG1k2e9LHglTKbYB09mwxgUCKg7vfHkgTL3Gyifehfro//3nRfzW8j5Vp1y2HXS1WGfV/RLx5/e4WDZRIxoCR9Ery4H3XTqL2B1+2oQO5ODTxcUGK9VLUVRYeyGth2u2CtQDmfUyYVNB6x7zrxQ/mNonlxGkUVkjt4d4m52bBexin21W93jh+0r6bbrrLqyMp1mi9pwTS0dqypXL9V2uAtMuHHnqoIZPpaOnrG56YzfbMzGfzG2ezmY0gmmZkszkAMz8FwGwBBGugQVYQLAmM+E5pl1LDzGZJwwRAGZIEUDLXWlBKWNKhy1LXoUFNgRYQyYg9dBvraxmWTY11cCyqF60tjaIRfzdg3yitlZK3rvbk9bbEkDZKji2vLRGZz5wrhl970x7QHXIwrG1HO5VfBeZbfX8ggSj3GqR0oHcbgXTOHMfpppDIKqKBenkkog2Lni9/WfRdcSUqjELu+bmk1Dy9Mvg+FdMei4I8MUj9SUa0o5LZvaUZW2H+T1TstC1DX75PmnZZI6U1Ujbt4mDQnm4F0h4xMJAGUgliL0hU4uV2XVh+JUGql2/Noq2CbEVF1bLG5okLN9lq1+f/qwPuv/zyEkj/yw1Qev2GWwOkXb788svV7e3tjT09a9v6+jIzM5n+GVjTmp3JZecBdnOhPU4GKMfhZ1M2l4V2qU2wEoxSw5TgpI30BFKCJEMTZlha26S/eZ2TgIlrLFAh2QiWVVUwASrtsq6uRtQDmg2AYyOg2dzUqADawNer4alLcOUYu/rkF7WPlMy7FIiBgjOQ1srrfcoUmbvgcpHH0WjWRKlFelrbRYijbrWRdcwFkwg7GmnoAg4VU6fyGmnlxvMlSCIabDwHIwVqmeg56yzRd/Gl8kQVhyFuCs6R36ruEz5AOtc2O6FiF2bULJgqSjnfm0fJK/bjH8Ih4MermpHuWwxS0qA5TKACaa8CKZl2cfqOq5FKHMpPuG7tFTq66ddqrZ6Fl0FKE7aK1U2tUw/ceIudHt9wR/K/nvMSSP/1OiylMMprAMAshzm2fsWKFRNyub62XG5wejbbNxc/N4H2OBMnlUzN5XNTAL9x+FkHWJaRdkmQlIBUGia2JUAjlSZYQJNAaX4nDROCk65pT02StRV8MguACUFfC5MswZLMsS3NgCT+UVg/Du1HMXQp7B9Ayf8gaPVPAmc50qC05Jqn/ifhSWugGp78nQI1OSENL3oN2ug5YnipPvyapbH+j2n5qCBxnG/8LpLU0uh7rXPxvQBp+eTJog1eu5WbbWY0spHBdIQgRf56zj1X9F14kTrz1HcRcrPva6cKSSmv0ZfdqE6hnifhpmjk4k09zD9oK8x2W4q688/mg8C1aljhmnYJpKi5fE8PYu3CtNvZI/qhkbJZnyMyyDd7INWv5etuzmz5fQ1Utp4BqSkgVVtlZ8uEqe+Zt+mO945yMVCweCWQjuXWL5XdqwHyjM3nO1vb27vH41zHqblMdl42D49YeMYCjBtBc5wOjXEcNMQGAJTMsVi71A4+cv2SoKnXLeXvMMVq7RI/6W/aLO+tXWIU0tmg1YBlDe/rrOMA8k34RyZZ+t2YYQFSCixfRVGJTKxcq2dIRVJrlgAkaZ4E0Ap5zWiaDEwLVfIt0oBlTCjYZkkbRQQjGTYw8olAVWKGEynQw6QJVz9OvxNIjYwHACra2sQE7COt2mpLPqpNflzSOH+nvinMg6sqloue73xH9P70AhktSH+cfMeeltdsPooK0ci8IVydlOVWKRtQ4QomS7XnfU1U7rQN763VzmHlWiMtJ5AOi3xvj2jHGmmn1kjJwSwGUrdN2OHI/fgTCflNch1V30U/K8oq+hqbJh6xyTa73V6gsUf9V0X7wKivgVIBx1QNUJACrF3WQVNs7e3tmNLXN7BJX1/vzHw+21pVVbVxFvCEZgmtM9sCYOK+fDmZWc3aJUDIa5j0j7ROcvohc6zWLnmrCTRN7SnLa1twymAnEUStgSmWzKsN9TDDwgTbAJMrAxP/yPxaT/Fu8Y80THII4uPO+JQWCuWnnH/0dgx3u4Wz8KUBSfcTSHUIQPopzbUEUAkDC157jdcKce/w62+JzKehjb6+xHjqpgqMgtDUDLRPW6VIXjNmXX0L1nvLJ4wXbVddJqq2pTVCDdJ1hWlajrmQovdHPxQ9PzovOLkG3wVM8VNxyhFyXRfVjCpJK33QtmYw1W9yohHPa83pJ4qaj33AbIOhgAwhSAf7euUaKWuksHqMBKQqj3Z7i24VQ/KEbEho1mUV2YbGcUdtvu2eN4wpQRIUtgTSsdz6o7TstHb5+uuv17z55ptNAwMDU3p7u6aVDQ/DHJshDXM+wEcaZhvMq23QKBuhaVYSKO32ETLLwsEH0Mzn5Rql3FYitU1arzTOPhBY5OjD4h2jieBFJ6nUVEtHH4Jlc5PULgmaZJalmLYyVJ+7ZgnhqKDHAGRvWbtuySZZ/RJGoPxPzHFEapOUH2my1SClv6VDjfpe/mG0TQ+ueHfuij+J3E8uYRCEZk5Pm1R/uOtv8a4l35f8lCmzri4YWXYB0tZW0XblJaJ6wQI+Vi1YpJXJmPSKibLI92UV0EZ/Knq++z3jRCXvcu4NHkt9i9L+bHZQG+QQhLNUyxsaYJptYQ2bzNXlU6eJ/JNPiuy9sIZyQ7k1EuQAE4jKhXuI2u98gYPa00duV1JrpOQkhc9gXx80Upxm0wWQ9hcBqTNJ8PeIBuWOdK4QpGXlFYPVNY0f3nrBfn8YpeJkRMUq1vtGlEjpplIN/DdqgDxjn3zyyaaVK1eOqxgentjd3zNzcDC3cQZbSRB8YDq0xhnQJicDiC2AZzVMreXa2cesW9JaJW0jUaAkk6s0zWZ5Hyb9rR19SNNk7ZJg6XjFEhQbG5RmCVMsrV02kVcsQbO2ljVLgqtcj9QqjIVZqB1qYWnXMrUJVgl5JXsTzh+MAKtl6u0rJh0FTsoBQ0+lo9dFNS35zEuc7jLw2W+I4SfhjMnaUwoDA+6k3UXv5PxyYX11T5s0NcNYfuM/5c3Nou3y34jqXXaRIC30Lj2ziDrM6N4ZUhEg/eWFovvcbyb2xvqTAm0DtWuOXIPk9IMoUWV1dTihpkmUjx8nKhCFiQJIlE+bxs5S5ZMATmwnKmsdh20sOA4OYC2rrBb9P/mR6PkhgluokIymVlQ5TH2pkIH1v/gGAtkjOAOyIE/rgXMUxUnmeLsSpB1YI+2ERtrXPzAyjZSL5Zpubf3INdKkWTcxzsvKhuvqW07ccvt9L/tvyIB3yjtLIH2ntEQpH9Ea0NplZ+fS5tWrO9sGBnKz+vp6ZkPDnJnJkmfs4EYwtU4dGso3A5pN2CpSKU2uKkgBO/3o7SO0pkn7LdX+S9YstTcsgMmOPiRdZNSfCqwrkpMPgbABa5OkUZL5lbRKqWFi+whMtBy3luPXqlNV4PRDgk5qlPLAaP4owSXNfOqCAzQJCqt5eiBllhHNwiFrdYQQyNBF1Vqnk67KinEqct+pfwcgBu+8Twx89YeiHGZCua5auIMmHWtsoSnfRiRblS1IUH5h7qPtHwBP26UXiZp37S7XBxMgDQCZyGMs067WVSH6LrlYdP7f12Td0iqlMzth8ys0vjIK5A+tshxaZTlplYAlQbICsCyfCmgSPMdPwHpmM6CKQ8hJc2QnIKfhdcl4L0mFGPjFz7A++202L7sfMx/QF+l2bFmqwzaYyt2253rgfgWNtIy8dnn/KzT6fgJph+jo7GaNlJYj9NFnekuU7l9hS0Z5ydVRDKSyfHWNLadsud2+FxTuIaP72xJIR3f7bjCl0/sus9nutp6evkkwqU7v7+8jzZL2XsLhZwiaJbaS5HItgGUtfi8jIPI+Syc4AW8nUdtHdCAD9owlr1heN6ItJDYQOEXwoS0ktH+SAxQwKOXaJTn6aM9YcvChYO8EVt46As9Js00EtSxNsY5JVq9HMvtoei+bQgo3X0B5g9ABqeSm1TAVSm2bqgf1Pj/+Xmm97jpoTJssCFJMLjLf/JnI/eU2udUipKiTYYNxU0SJTQfvBpBGy1JljNWCeZIAUl8v2i7+pajdey8E71HbflLNripTfmUW7v+AXd9VV0qQQqusaIZWOW48tMqJrFVWTAMsYYatmDJZlBFAcQoNwb0MVgYZMN6FoGnglHf6AM9ccpHoPvvrkYlRcImV9zJR+8WTRNWHDpeevGTaJcBj+UDmAyAd6JcaaYfUSMmaIvcVWyDKpCIiX8/r6F5nzuSbfWPFkmnVN7aeucV2+3x/gxE2/4aMlkD6b6jUUpLxGiDtctmyR+uWLOlp7u4ehGds53SsNc7PDmRnD3IYvOxsmGGnAYa0jaQes+oqqU1KEJL5lfdeulF9VMQfuW4pHX0opix5LEpgSlMsAZNgSVF96km7BCy1ZknAJO2StpYQMOkedvLBbJ9Nsuq8Tl0qrTVo86hcQyRHIOlQRJqMFlham7MwciPFBPWkLJ4yfVczlRJOpmkR5XtUKogaDVdKxFSdTKcvZadKn9ggnYz6TzubT3qhE19UtEAfqHZuYApBWmlcoARXozfJQAGqCmSOAKwJF/1C1O6/nzHt6ryal5q0ir0j8lLUweArr4jciy9Jk+wEpVUC4GXVNSg7nQjjPke5c6mTDpf4CNCwrxCZ314uur/ylZhTrCw71a9qagoRWH3MkaLmzE/xF7REQGukRiPF30MDA6JTaaRwoOMYy/ooNU+zdEGq2e9k1vu6qEYq+019Y8u5W2y371ljWe6VQDqWW//fVHYAsxprl/UdHR2tfX1d0xGybBZMr7Oxdjk7nxvEySTZaViHRID1fCugCO1ysMx6wboBC2xUH94XR4EJ3DVLHdGHzIDMAOkVS0CU2iWZYOU+SwIlbSMh06xet6S9lhW0v5K8INkxR+p8WqvjNU0dnIDqylWhDDSkxsjgc+53Z/7etpIgmVAwm6g3itbGXBuhotYYNHglbJXeqmV2ShvLLPtY4r+hgeahiQ5AIyUzIter4vewAjnrnMUkh/e9/UMlZWBBueUyc91aEzA/AQvAhAsvEHXvPtCukarypGvJzosTeYzBlLRKrVkqUHJbuxOWtIFSqBLSvqMGqhDZa68WXZ8/0+6PLTQW6SScfXYVtd/7kjQzox3oFB+jkWqQru2ARtotCKS5KEhNp7Vvc2cuQR5GtEaKNquta/rRVgsWnvFvEicbRLLFhsMGUYhSJv/zNUDa5ZIlS2qXLV7c0pHtnYJ1GeyxzNI+y42hYc4dHKagBZmJML+2YQ2TAqzLEHgq1B079Ki1TBlHFmHNaL8lBADttZSmWOkdyzNrBUvSENkrlvZbqkg+pGHSmiVpmLwHk9aUnO0jtF5JsKT9lPST91myF6yljasxGpjq4AWqeo2GoEdNqDVqmDrTegNC9Z3UcBwiuxvmXQ1AQ84zxYXakdvuGqISSE7Rop3DFsFBEuURbTHw9Z+I/I13qSAFEqQy1zrv8kJsBc25Q743ZkrUMNRpuEoes4wu4B+sAhN+cYGoP/w9Ah3ClsPjgW1D7wa/aoI6iIm9YqLw7UBTtUXYAjApZ6+/TnQhYL5XLn2fq47SNYq7u8XGov7n54qy8a1cpWTaLac1Uo5uhAlIJiM6AdKOji6ANANfADLtyiWMhGduopFkl1RWZJPb4qZdWb7qmvoLt9npwJP+81LonfPGYr3nnZPTUk7+KzUAgFUiqk/z0qVLJwzncpP6B3pnAnrzYXqdDygios/QDJhkJ+YHc804UJgCrJfJQAXOqSS8jcR18pEB1tnpRwNTxxIlIQnBQGuRpF3SFhK5bQSOPtg2QhpmUyOZYqFZ4h8HJ2AzLIHSbiGRQQmUOdTIWqthaliaSnWEM9/uapgsjbR/ENtxJafoP/o+/pUzz0lqgMrfFbTD0WaW1TSSYipvsSEqVQqdH/X2dJBqc6FTJ4a7ZNZ9a7kYgFl3CPF1XY9Sq5UaaS+FtJO9RE5NJTldV08WwrVimuAACtoDtgLrkRVw5Gk69WRRs2AHpbnFX+ZOiPxBEuTI+7NYvaZ9v67X/fqSnQMa6a03iq7/PRVnvOasHTcEqH6UPJinTxF1F8Jzd/YMUU6OcBStSp8AQ6fzAKRdazsZpL2kkSqQaoXTaJdpE5sApNxNCpp2dT3gTNKausu22fGgE9HPY3Or/4rc+k+/tFhv+k/np/S+/0INUAg8HA5NQQqaV61aNTGXG5iVyQzMGcrnZ2bz+TlYp5yNtcmp2FrSjAFaj78rdRB1GahArWMqpx4CKZliTbAC0iz5LEzr6ENGPNIQCZbk7cpaZZP0hiWNUkf0oT2Xcs2SIvkoRx8VH9Y61jiVpkAsGcf/NV9KzhFcpSdtzPHC1yAVKFmmBDIi1Eb1SqPzTi2zQhOqScmsURlK2/w6EDIloF8c7U39aaGuSqonAp4Ij5ql5R0mf+Ste9cDYuArPxA4QsROCnCPcatxJIbZthJIEWk9UGvBut5o3Zg8TNHWvK+yBR6wWJOsmCw9YCvZsQf/yNEH12nrC3mryrVK/wXhZIHLkKqCR0TciIH6dqEpc5T86NlLhcjdfYfo/B8ocVjbHMmHAtjXX3COqNh6U3gWk0c5Jo2kjdIWGAIpxmA3NNJ20kh7JUjZT8CZuLiWimLvLAxSt2wE0vprttnxwA+jH+EQ27H5KYF0DLU7RfXB2mVDZ+eqifCMnQpT7DQcAoyYsdn5+Wx2DmLHToRZdSK2lSCqz2CNNr2SB6A0xZKjj4Sm9oSV+y/ptAlaw1QOPxSggAcwwZK8Yit5zZLMrWR6pSg+TQhSQMAkc2w9xYrV20coXqwyxUonH2uaMrqXgaU0Z4YmKG9NMjCN2oDs6SCVTkSO1kl9hK2NVp2zcFNi3QWfeWeQhiNepaDSnS/tfMpgJVCTM+yzwSh2pg7uSwLRrtZ2XfhSEIafXyGyF2NvvbO/UWPBf40yvzLYpZYO6c6mxnJMfnhfJbTK8okT4fWqPWDxk37HvkoKtlCGoPrltXXSPKnamrOjTbteHdmMGpBGeJW+dqorTcPMrcRiYvDtALVAmjDt5u77h+j8+CfEcG9wSHqoMao+V0ZBPM47S1Tsur0BaYU27ZIlgUCKvb8d7aSR9mNMSpBSXXrjo4CpXVe36WYjcDaiLlxdXX8jTLtHYdyNbFYwCmVusR40Cos8uoukA6x3dCxtHhgob+vr6pqeG87OR4QfHAydhxkWUX1y2an4OQ5wpG0klQxDtX5p9mCqCD4ET/KClSCVwdfJO1avW1KEVDKhmnVLZ5+l3GtJ65fSK1Ye14VtJGGcWNYSrQnU/i7biuWBu6FCQcuVCawFORdcmErTJf9Hro86JthYb5DJawgqsRIxWrlgt+loQCVEOt+StN6lnQrpxKINZb6jyUa16iJd3AWtZT7yiz2jA2d+Wwze+6g8DSXy4XpFG5Y3AIK0rxJh/MqVVskaJcyx0gN2vNQ6yQOW9lXyMWX6zWq/ZkxQOxLJnxA4mfFYmASjV/NRCRd9CbVOgZp7O9+lPAPTbv7hB0XHiR8Vw93dtq+Ztwdlonqi7Vnf/aKo3G93Puib1kgrSBsl8y5NejAuu2Habf8XQEqvCcdUMWlJXbGmpu6uSTO3O2zKlCm9xe4frd+XQLqBtix5xj799NMNFNUnl+uf2dfXPwum05kDA/10dNdc7K0kz1h8l2vBPwRjx4kk2GNJEJTQlAHXtaapnX90JB+GJTRLgqiEFMlWWrtE6DsdWF1F8wnNsbUUzQeDnPZbuuZXE7KOwSnBJj+BdqRGsxG7GmJavhibqXzW7hPQSar0NAwdMGrTrnm3B2nGtsyPpp76S2ZBHk+tf0/rOgbaBQWzfpdee/XleBzDwRvd0evUUbFB7X2v64i0miXLxMApXxND+MnBCMIPmRRhem3+6pdEFU5kYZBC8+R9lVqga4ckNkhIq0QyP0mQJaCZuCUOP3k1DYx2AmWLoiZGYa6cvqj7QLIC1qlmI91Dd2CA9MnHRcdHjhfDHR0+vcyIoGKp+6ke6fSfc88QVYfsq0CKZQ6tkVLA/RSQvl3TLvfOVI3U1gNNA6uq6x5smrDxQfPmzetMGxOj/XqxnjHay/+OLh9pl8uWLatF3NhxnZ2rJ9PxXf39AzOwVrkptpRshO0gU+ERO0Wdd9kAMMoQeK5HrDrCS8eSpcHhnnkpQUlesTRuh0UlrVsCgtXV2EaiQt9pc6w5hYS3kEjNko7u0vstCZwcyUd5xMptDepgYCXv7Bqlhp3TBMGM2LoRhiSNm2WNSNUaridgpcOPB3BHs0t1rGDQBILa0U59fVJDWE4SisNQb5h3paf8vfizDj+S1VOwX0dBCrPs0AOPi4HPf0sMY0O/W5cmMWhClbNniwk4bLty9iwZSN63UQfv9cULa+NeUUcAVN1vvJTdSZiur3SgFjb3BiLQA2paNRYSm8VEKuUda9HPPSs6jjtODK1ekw5S9/UYl7VfO11UHYmtQKyRkvc6tFEOEwjrAcZ5D7TRtTDv4uQiXn7x10gZjaqyiuVR3lYYpHYQVFbWPDmxpW3h9M13RmHG5mdkNTo26+Y/Vmo6vqu/v7+5vX3FRHi+wtknMxun3NMpJPOxhWQqTLLTAcm2bCbXCE2xGqbZMhkrVgdQV449tEZJ65hkgtXHd6n1TRlRh6KiyOAEdMYlrUvSv/o67LmkdUtav0RwAtIw6RQSfQIJmW1JE9WANKZXZSaV647OgdAKPBqktiKtJy3Hc6X/u7NuO9QDj0ErOLnDBus88poWqBqWAQCNQPZn04l1yoRTkXzQCGN+t0vSWLRSk5nEuqT7bIJBHh/WYWimsaBID5aPqXag/aN/+JvIfO9XTvlUhpTZnMz5lTNn4Gizy0Xl3DnmNJLwNenLcLZefOylATV5Xb8rZr415fETV6VMT0v3HF0dfnnS2uFfgClMu4OLXhIdxxwrBpcvj2v/KhOynOgpAGnNV08RVUe9W2qk8FAnjZSDMpBGislzL/aQMkh7+vmQeB1Fy/RW3eGKrJPq8luQBn3eVJRMuaKy5oXxLZP2m735jojgMTY/6zBax2YFra9SUwi8F198sb6zc3kLzrucBFDOkuddZmdAi5wDzXIW1iCnAIBNAGcdtMoK6fUqI/mwZyyZZnm9UsJSnnMpAalPJXFPIuHA6ggjJp18sIVEhb1jUywFKiBYqqO69IHQtNFbH9mlnX1MHbAZ1IodCVRpvjUHQ2sPS30vAVyKa2vmVRqjWYd0KlkPXjnmHWAFZlq3XTRIpUlVgrSwFiJlU+IdeiXWe6/WDl0I6GEjE3FRGg4onijoCnDLaaSVc/HtgjTSSUciKz2QIo3sj34jsr/9i382p06bEiQBjviybb8DSOfPKxBMIClW/Pz4QKVX2CdsJfipFIGw+TqZtq2eoFckspn27L8ATQMdt53Lsb3oVdH+4WPE4JK3WEO1E8EUiYMKrCWQvv9gBmk5QFrJIIVWShopgRRxdnmNFCDNQFYYZyMeS+Y/UQ049tbCARksXMsrql4dP27Gfhtttt1r60tebmjplEC6HluMghQguaoHHnigMZPpmtTd3T8d2uV0AHNOhjxj84NzoFVOHBrKTQA4m6BV0tql0iLVvksVUJ28YnmLCf2jY7wAUg6Bp13a8SYZKkyeb0nrluQBS/stOfQdvGL1YdC0tUSbYflAaHKd5xiqSoKxoJdCRkJRHt+lzaCu+NHQ0EI4hCj9rb0EAw4awLFQ1elryKibU0HKeY0JQpUTlr/2mLBQfsXK4CuWGtqRWLgyw57WK8WSA1Lj0auEFt8un5MTDlnZ0pFSm9i0gHOFbJpZN7Df8iPORCNZYKnLOOqIXrvVbzODnzKHfpb58g9E/q774yDl12GNFM5EE666XFRtsjE7nHkCRP8RmTgYzdcbbyOFY5Bj7zEnB4lf49/JlrDt6YuAtGc0OGIis5gYDb4HOIeWvAmQQiN99TVne4/ty36e8BeZds86zTHtlsOqpDVSgBSyoY9Aiu0v8MiXIMUkm5dWVFcxwetHMssyfSfWx9wGxh7Xysq3xrXOXjhns21eTOR7jFwo1gPGSDWsWzFp7RLaZQPOuxwHuLUBmjMymcF5CIE3fzAHM+xgbiZAORka5jiAsJaO77JmWBloXQdUt+dbyig+JmasWrukPWOk7ZHGqOPE6hixBEvyiGXvWNpGwnsuq9XJI7ZpbbeH+ODYqVprk0Ldk3vqOzc8XsIzlKWzBoRM0+xFVIM0nM2632shZuGWDK6tCZDARwKmWvgoaEkpqf5jhYB+V8JHVt1iw9T5ebF8CrRcAw3nHeoaVQ87dWELwkAmyxvku7t7RWd3n5g1Y7KYNmVCoSVZXQCnU6YJs1i/TRvSMg1ropbVJOdQADyEMB3iPfgMZGHgaGRSJJDCQ3fClZeJys03i2qkHm6ilJXF83MZA2oRyDpstWn5CRezSsTMw7ZG0yEc5j76TFSk6DIhNu6K5QzS/EuLHNOuqj3Vx71xiclv7TfgbHTwPtIygDaiNdIyvUaKiGD9XVIjdUHqT0wVUf8lkJoBpnoPuktl5arx42ceuNEm2z2xbpJ09NxdAukI25JMszfccMO2CLS+J9YttwUo5+eyeXjG5lohNKFdZhHVR61PMijpYGi5bUQGLyDNUnrA2uDqOvQdYEnaJbREOhCawt/VYd2SAEl7LukEEg5QwOdbknYpz7fksHd8Eok9BFprkXJ9RIKSTTzqw7hRQdX1pnkLEWV+VWA0jkP6REIRhwAAIABJREFUUOlIXVkoskQ23EmIfuc7qVm6XS/Y66beI2fS+C/LR32/FZYuFDTYfSEX5kILAed6ANJwXVeChv7ZQPSUCs32ZTCKHJ+2QQ4edKhyO07f6MBa1RqsVbXjbMjOzl7Rg319fTjaiiZQx3/wILHPntvTSW3+x+OGxlHxzhlV/rzH/LT8OlO1RR67S1eI/lPOEsNvLE2A1IhOmtRhX+gEHLZdteWW0tko9ePgLQ2oKmEPhLFrPlOdN4awjd9oeyU1ZljtiQvxhjGV4I6kWOG9qUS8dkgjXb1KtB/7EZF/5lkTitF/RVArJBMQa7cSMXf1CTAEUg7KQFuVCKTd6H8apJjAUR/VE2XOSMyoUaAFtWXJTrmcxnEsHRXllZ2N4ya9e+PNd3mgeI8dnXeUQDqCdiWT7SWX/PoT7e3tZ2czmank6ENCVB4CrfdY2pB3Ep7oyBzRhw6Glgv/JJAJgGRmracABeqMS4alcvKR+y3VuZYqog8HVyePWAJgOMwVZMy+STOb1SCVHrk8M1Xf2dNMLGzNQh5Dg7RWvAvbXYz2Gs5iKU01MjlPzvc6j9641ZqkMpP65YhogWrcm/sMiJ0nNWBlBiItGQFpjK3ek/IG3gbE0ZlwpBiEUj/2WHZj7YkOTu7AvzVr4SEJMxrBs7Orj7XOftzHkydAEqtYqD9sAcJBzjX1TaK2aRw8ooV47+6zxD67bx3XSO0cIdorQzm4jnKR04xChUD60iti4FSEBkR0nNjeVCmIoZEi6tCEKwDSbbbyzwjVRPfI7rdJUhGKwTaEowMuv+nVF36lpWmZxbTPQqz3+lbhGyPtFumXZAFoRxQibH/JPf4km9JjNgf7XjqbFfGjz/uaqNhxa7lGqrx2DUhxbYAncl2wfsC0myHTrpyoW+ap30askaYMFnreASnWa/vqm8e/Z7Ot9rh7BOJ0VN5SAukImvWWW/4w/p//fOoWgHRH6kEaojaaj4QqfUd9TAZHL2PtktYn6cSRJg57RyZYGc2HPWLVcV0EVo4XqwKqu1nSa5DygGgHUY4UZf2O1SYJQf1xtVJzEV+7h01ryJr1E5WWORJMmXp9LdJZR/RMw3ESeKZcDT+nkLIoTGZn8usOeiUGFTCTssziwQ59laqcPyiI+N2dNHWyDsBTmkFJJrEuMsESKHkrAa05dTMsewBK0iozuJdO1hjCcvgQvC/Lq2pEZW0Dw7KuuVU0jmsTjTjkuWkc/o0fj5/jRAMCEzQgis/K118TE5fdL/bcCeuLXllluaNTAU+WeY3uNukIerF/i/cu2vry+LNi4LPnimHUgWtZ8J4ijRTlmXD5xaJq+20tSJ2bKF2Ty0LQMeW14AywqxvNqZeRQjZKXNMHZF/307K4TmkIt3USDVVIjKaAtKsLARk+JrIPPuRppGFD8tOo0PK2caIOQevLN52rQCrXSF2QZtB3SSPtRhvCmZEngu4a6bp2GKuRBrnSA4obGnVZXpGpq2t57xbb733TOnfEUfJACaQjaMhHHnmk6vq/XX/OimXLTkWEoAbynKUOSoKY+lRrcz3/04dBtzQ38Hol/wNEyRRLDkH65BF3QkcNQKZW0vxoLZTFqTOLpHs1RE1judKKnnAgqkFKwoIHgjLxKinCAkQqhSoRpa3KtZTkuqdMW7nNqAFk1l2UyTjm3ecC3ayPUiaURsq/OkLXA6knmLXAC1a8IrNqmVXt7KTM2qxV5tn5AifUMCwJjARJ0igJlGSC7cIsvre3H1olbR2CiX4Q7ctaOdacq+tEdX2jqGloFnUt40Rj6wTRgAOgmwDMZmhojQhM0IhDoevg6FWDCZI8w9QWVVf3a8++JOpfvkfsvbMCqZXePkQVicJJQbKr6h7hzBYCqI2ge6OM2I5x7yNi4Avf9WLs6jYyaRBIEdpvwmW/FlU7UCD5mGnXihT+rRB0PGbJG22zFgesn7wPQJWaLb7H1nTQyjRjMI0BMazdEQKVhnhvn+j42CdE5h/3IgaxjSIVDG1ZJzDRls+ZAZAiaP20SRwikKxK5LVrQTosMj0E0k7Rg77cH4J0JB0huEdyspjdg/OSr69t/uBmO+x77dt4zah4pATSETbj9ddfX//CC88egEhCR/f09uw20J9BuL1cJa0zTp7UKnbeYXOx0cwpKvwdTrJwoRQIfdfc4oLUhaA7rectl9okmtJinoetYaRaI3GUO5MOQ0xqge4aqfSm1XB2AMowlS+X4FRaqWs6CupSClIt0hTAjZDSIiMmOlz5Z0Fu8qbTQDakVjmEfXM5noXTWYwkRFavbherKWQarVfiJ8GzG8KLtMoBQDWXByjJyxfm18rqWphg6wHKFphgW0Q9aZbjJ4omhLlrGt8GrRJ/tzSJelgUamBhYM9n2Gk1LB2c2YlLYBWjSRKBtG6RA1LLCpdVTi2mmNbMHbHOYJ/xu51b3wFfANL8nfeJzFcRrB6TjkLqMQWTn3DpRaJ6p50sSLV2nRhLDlS9rBa57tWLD72YiTYNmv8yTHV5UvKe3gzFxCq+zwyIjk+eJAbuuMsDqU7TXYqh9c+KHbYU9eefjfjECPiPmxikpJHC6oVfeE9vFnF727Hk0A2g0ligw709jbRYtiKyMK6VugnRJK58CId7n7DFtvtcMUJxOupuextVO+rqYJ0KRNrpE088OHvZslV7dHZ2HYhACjvCW3fm/nttV7vdVthbR3LfNUZJmnjv8DQ40kRZG7V7yQzc+Cn6zqaZun6lX6O0Rz2b9GaVDgxlhhyQOlJBBl6QH+tt6x5+LGHK5XBAmuqpKxOy2rAql36Jfi70/LVChbbJSW9n0irJdNXZ1Yu1StIqyVOxW3TAY5GuIfKTaIOWuGLlKrFy1RqRhwm2rKpOVNU1imrSKJvJ1DpegZLMsONEM7TLBjpdA0KqDmvU1bUwtSOyUwWmSUazlLUFJyFrMk7tOC7/9CQGdfr6c4tF7Ut/h0Y6X6bjM0K2SNSUq9rKe+G6D11thJDvdWBGIL31HpH52nm8H7EgSBEScPzFvxQ1u+4qhmEW1x+TWjRbaeCU+UgCP5YFhcVE+jzg3NKojmsrywA1krfAzhEMVefbIuUqqHknOgoSgw9F5/+eJvpvvEmeihP5mPkJ6rnq3fuw1y7vG8VHe+1KjRTX0HGymChajTTDE0zX0XBdnY1kf3Q7ZKwSpDWkvrH1ZID0F6ljYpR/se6jcZRXyLoUj6CKszqnrl69YsGu28/95oRxdZuTGTb8SEFhq1qJYiNErPOP/6S7lqOFjRYKbB4OFZagNf3ZpCtw6EZrPwy3hBhYeyZd+4xr2jUDTQM1Mu60qUwHi5eOUbKseo3WdewhrZIcewiUHfB6JTMsaZS0fkkmWFqvJK0yD68eKJaoWgrgXSsqoVVW43zS6c3lYvWKZSJf1ybm73WoaIGnacuENsCyEQO+XtTC3E6grKyyWqXOi8qVaS7HEu3Xd1D3VI60wUTfkUb6+nOvAKR3i713mp/wpE60ped+4sM7Cp4RdFzdgn53xF90fNotEqQajtEJGy1lYLvVhF//UlS/azfeuxjiys1GxPpuxkGiDB4M1XhRFerXawS8zg0W6MnWKOxw5EyAg0eLOSp5VW8zULhFUHedp39W9P+ZAmA4IHXerfsUBVmp+djRoubU43nA6L3e5LVbQWBlkCKgBpmLaY0U44RNu2qXgOmqqZaD9Kwm+6W61xEhdAUgPXOL7fb5/gi64ai8pQTS9dCsixYtqikbeOOvw0O5A+U6pydOnDXJ5MuMty2JGA0XluphKlIGaZDab30MSg3UyCu+zc2RJyBZIQ1pLFMOYWpTsY5GRiulV5q1WB2k3K7FkiCi90gTrNQqabsIgbEDgOzAlpG1EAC8XQTXevtgfoUgyNA2Iu0BW0lrlQBgHXnAkgkWa5VqnZLWKsn82tQ6TuT6+8Tiv10mXn3xWTFh053FEZ89E+clwtROdUcVwZXhlDkUwvpvfb/TLvyknn9EtM5oV5JKuwTp8wDpiwTSeWSJ89omClI1OXFlloFhZOQWlpMBjlyq0hrprf8QA1/7MTTSYN1TTaY4syTEcZrL+It+Lmr23LPo9hcf2P6YkH1sZNfSNE5vLKTBbx2hmM5B1+EtbOkYyfU9KSIWHaDr82eKvqv/yM5GsboyE2F8X0dxdo/Ynx28KCfUnyRIlUaKPp3DGj8d7E3jqr8/AGmRSXe076pxHfRUOYgCkNbWN399qx32OzstndF+vQTS9dDCS5cure9d88LfEK10H44h63y0NhqdnbumVgNJ+bAVrP4I8BwhjFLJRJR4MB1cP2dn8Il1Vv2M0U5JrfKwG4G33fOpt/RQXuWpMXa7CK1FsmMPNEjeMkLbRKBd0k/SNnthgs1ksA8TpIRfjxgux+byKrlWWU3bRbBOWQ+nnkbyfmVg4l9rs2hohgcswhvSWmV1DQQJrVUqQJIZds2SVeKhS38qXn3haTF+s13EEZ/5HGufGqI+UKPFtWXWbeJUiZ6oRIHqNryufgVS6hdvvvCqqH7+LrEPgVQ1ld/W/JdKxWlTk67bF4oM3aA/JUW/nNywHgZnl/wdtEb6Q2XaDSDg9Kmyujox/pc/E7X77ONrpKnZ8SFj/1K/eflUaIwAlrt2SDmbREjl5ITTy0aCru6ItRPPSJni2mlaelQ4/Z3qpHJ08ySk68tfFX1XXCWPmFOfEKi0BFBG6/PnY+vLdltIT2ncxCClcJ46TCCSzPUDpLDekEbaBy90CiHqbX9xO1vcXJCQhsk1UqfSne5YU9vw/a13PODM9SBON8gkSiBdD822cuWzjd2rV9xUNjy4R1IjlXRLCAEFvcQajRnG1EtlTzVmQ9OHbbN53rl6kLplCsyzCZMdaz1xrZSTYUHndxM9uGit8o03V7BDj94qQnssaUbcQx6wrFXSXloCJcKZQassZ1A2skZJHrAEywbaIgJtkmBJ5teGRnzfgO1B2IRO24IolCgDUMkgWSfJPBOs1r61SjwMkL72wjNiwua7isM/81nWSLUgdoFqyyfLqYrryz71lfc2NQFxs5DIjp7kqGZkkL74qqh69k6xL7x2scNPznnChHUbhpMcXfYEZIrA1YVNWl+n7S//hNfuF78H+2DWuSt4mDRSHJk2/ufni5r99wtMu2mmUb/vJOV3yhop1bsLzkQ5/AtxJ6RCwNTt7ZHclN2kF5WQ1toiB0gASYq2gbXmYewrHgbchnDm6HBnpxhas5ZPexlctUoMr1zJHrv5xYsjkwCZJ172AHArsOWl/mfniLKJOONVzn1UeFBsmSOQstdvGUCKoCBGI83IADAUlEGXah3mYW5XMWMtDb5It7qm/qc43Pu0tC422q+XQLoeWnjNmkXNncuX3FJePrhrmjOQve5WuR3EgbghESsHQCCh5YyVRpmUrBqkPlj0iJHps5sPP0h7UZUA4V+ckYX3eI4Jul48kPrPPPXsq+J3f7wNjj2rsV0E78GeyorqelEFjbKmsRVapQRlIzxfG+EARCZY2lPZ2AKnHlqrRPQmXqukwA/kUKX8rUyRjbnYz6pv6rMNSHW8BiB96JKfitdffEa0bbEbNNLPwitXxeANZJ6sS10f5teEUm7eYOCmhJyGW7KZ7BK0C9KXXlMghbORMtv6cxg9cXIlnn2pkqHW6rBOozcEltPxCaSPPC0GPocj1DABCuZN1sxPDYM16PE/O0/UHnRAAqQaTabrJPKn+2Nk0KmOaR+Rv637WqoPxsS4Sqkzz9LD40V1Ft1JdNdnSAJQmHAQJId7eiQk17aLwdWrxRAgOQRHt8FV+H3NGgReaBdDnV283WV4AMfTwcmI15Z5dox+mVgKcjol9SvcW40zSGvP+Yw5bF0vB9G+cxO4XoMUfgXdsPqQRYhAypaqWF8bYd/xZVDwkP4T6VfXNlyy9YIDPo68hTG71oOEfecnMcLqfOcX5L+Zww6cF9rR98otsNfsFNdILZV80KZ0TCOglWC18j6x/mk9Z7XJ1Up3PeDsOqzcY0n7YBHekIMQ0N5J0iDJ4Wn+3Gm81zX+cR2EZL6eeu51ceXvbxL95Q1i9rveI1omTWWtspE8YOGUQk49NewBSwEqZOQ5b/IeaMLRCW9EWTa1FswFqJyrCaQX/wwa6dNi4pYA6WclSF2Trvseo+kq+RWT/S5I3aZhRsaZZ03tDkjfevlNUfnMHWKfHeeyRhqDKE+OXBUivC2tddZ5JMv2ZDhTZKPnF4t+xNodxj7EgF7qjbKyy7Anetz5PxR1hxwshnk9VQU3iL4/BkNb0clHIqCNAdZjpZ4JuRj3r2k0yYlI5Ds9i6MABqTFESQHCJK9EoKAoYSkBOUgQEmQHDKQ7BUYTGKYIIk6KSPY6lmP6vB6e5pn+igotGR9UzK1Z3xCVB97pIltzBNjNu26IMWrMZ47YR3iNVI45FHgEOtd77xsHfpKcjLvPOyBtPHqrRfsfyzKSW7fY+6zDlU65upmxAVeuvTFtkzX8tuwRrodxWSN2OzkEA4kuOmHLiidt4brE0bAeoLEwlYHX9ChCzkIAQaX9YKVsWApEAE5+GgTbC9mr5vOmyH+58TDoHBUO7ZkLYJIttquIve4CfHEU6+KK6++UTTO3loc+tkv87YRHe9cTuRlwArX+qUn+FzMUKbFeqMDKvdZ91ZdLwzSN2HaveRnvEY6aSuA9AyAFN65bj6MVq7r2qtPJZCdF7hco2+VMYBv1E5D/IcLPf27B9IlDNK9d9woatJNmqtdqJo3B/1SzyaSgHCKl9KXFRwJpEuWi36ECBx+a0WKlqTqBabE1h9/X9Qd9p6kaTd13S3dfMvdwGv3EKa2XH73cO9LNqC8Nw5UT+XGLdnHnxDZRx6D2XU1m13J/EqQHCaIksZJB52TyZtCfXK0IJ1neq/8JydkPmTC/BqLgs6adyFsIpr0wrEIgT7qf3KWqNieYhtLZY+HFEdP09GNsMaKDDBIWSPFGilppIA6hwnUSatfjEErpVe4l0cM0pqGG7BG+n6MwcwIkh11t5RAuh6adNXrz0/t6V8JkA5uqfdgeh3QzKrV8I4IHBeSJkt6BARyggQuO/ZgHYa8W3sRFJ3ia9L6JP3jaD0U2g4zU7rep9YqyfzK0XqwVklbRWoasa+yqRVrlePFzIacOObAzaFBVgdrsjrPVjBJJ6My8fhTrwCkN4nmuduKwz77BWh+0mnCWMWUnJEj3xGYbnkiPbBQp0zTWpntCqSPXHoBg3QiQHrkGZ+RGqnKvtFAI/D0wBNkwoUnI82BZtTxiL7X7Uc/oUEsW7xEVDytQeqqspxiwsHM00zlLUbRMV0jUVnuBSWpC5TVNBgmVwOnnysGn39ZHhStPonk4Sk67offFXVHHuaA1L0rzbs1Zlr2Qee9K9REUzRT2yvToKk6pDPOQ8h2nP0N0XPRb+QpRgZuEfNuIimLzmifTWZJYTBF6IR9jgIxwMGo/ryz2OFItpX8oY9QlGECFUixJtvFGilMu/B8LwRS1Z1SMmIvWzlGL7b9yXuQTLs1dXe1Td/m0GnTpiHG5Nj7lEC6Htp8zZJFM7p7l95eJgY3ZTMq/mejBcnpqzUpBa47mgySBEaZHeLDuikOrIzYQ0HRTRACFQeWoEnXeF8lQtuRB6yM1kP7KmVYu9rGFgYlbRVpxF5K8oJtQEg7Wqusg/m1Gs4jFAav87G7xN4zcwakPGY1fbRQVXlVWRWPPblYXPWHm8W4TXYU7/n0GdD8yCtIzZjpWWXKNfDTAj2l16UqNClCXSfDwFEgXQWNVIL0GTFp610NSHV59DOxd0WZpIiVwJ6CWkHTrn6W8qZAKp64Vey381zHqhvROh1I+4BN76yF686WzNVGzFW6CCE88KXvi8F/Plw49ivMia3f+5aof/972bSbfK+pYSn3U0DvXdeQdGZgxgJCFcyaWAy69loIR7emvO8cGMn8lYvOb35bdP/iVzgOLLmsEXuWrul/9j0OaJyXu+WU3UFKB/85Wzw330MAac2J/0/UnHaCv2xN4wgJa9MujjHjidoggRQaKckEskIxSNnPIOjE6yj1raXEedBNA+lXVdXeX9My56DNNtusez2I1A0uiXWs0g2ufP+RDC9f/sJG/R3L7ygvG5qrAzIkghw4Xi0GAMgdRevh0HYwH7FWSSc4UBxYOoaLjuSigOk9OKZLh7ajGLAC2zk4WDq0ynoV/5W2iUyYCMceBc1xAGVTM9YpAVSYa2njdrnyftWVwloVbJMULm/tg9iWMRsghTOJFt4+SN01UikgH3n8ZfHbP97C+zUP+TQ0P4CUn8E/vSVF/63f6ULVyBMN2AKt5XZUTwgriGqNdNUbKyVIX3pWTCaN9HOf5jVa8/5AkHrCXmsjITW5RuzHlUuu1uk9pmGoNFMN0uEnbmGQum3gpJw0+QZQTVZRcgiPFKphm2R/cJHIXnMjx95N+5BJsfU73xB1HzhKaaQOpE3dKvy4GXEgyTBh7khIDlNYwkxGDPf1iSEypXZ0iMG18HDFWiStFdQfcbgox6TPVk7EVOxzVmXfdiwvly4PkH7n934oes7/WUq57cRX96J4/cZBqieWlCGj7IaVq2c3Kl9GC8QBF3x02u4LuK6NQ5QCKfkzVDka6SDMz10UuAQTbAIpxYxOgPRtSHwdh9sfROovmVnIl+rH26ZttP/MmVuu/Y8I3XfYS95Gtb7DSvAOyM7KN56Z19e3+k44rM3iNdLAiUbKFzmoXX2UghPcfvdj4tHHn+MoPrS3MpujaD24EVoinyrSQKeKjBf1pFGOAyjpp4JlPdZPahtwD4LjU/zXCloL1A49jjbk5sebIat7cjmA9IE7xL4bDTF0k/nnkest/VI6DwOkv7vmFnjH7iIOOZ1A6nvHpkI0BrOUdjQdVMkpnf9gQqyyjDVSAullACkCMkzaenfx3s9hIzvly1Aj8quXWDwjBpIO2GLmXUtIu5bKkCeN9JW3xPDjBNI5xYHpAVSL4ZF09kBrkIaOwh9qWwjl3G//KjLnXeyv5SeEPkD6ra+L+g99wIKUnucJlOwn/KEKo6D22sMVyw+03jjUQR6utA0Ejju0FYQcd+h3XCOADiHUIwGVPFyHANeqTTYWE6+6XJTjQHEK1u61nuFkfCbGOQkgpRAvk6E/ANLu834qun/wY3vAtmGi/EXbk7yYZcXq1BnpnGuvWfQLkp1S3zsMbbRy+y1E3Y/+T5Rh/7TuMNppiX7qNVKOboSBPwjrVTeHylQgxVpOIZCGuYh1EgN1U2FOWczEE4HrK6qfHT91o/032mjL5SPppaPtnqLdYbQV+N9RnrdeeXKTbKb9rvLyoWkSpFqSuF3VOhvpSqd9ln/8yz/E3TCnVU/cSLTN3kQ0T5yCf5OgXdJWEQQlwPFbNZiZkiNPBZ8q4ggNo/WQtFRjNSZTnO+88qvnc9lh0f4Q9jfORkxPeGXa/LsD3dFI1Vh68NFF4vfX3gJg7SEOOfU0gFwLVF+m+mY8vwUKdUBPofFFqG/qUlofCU0C6UOX/hwgfUZM3mZ38T6AlAGvZbBbP7GXp2mjemLi1E50bVR/rzVl0xXKxIrXluG4spvFfuRsZPoIy+p0U696SSRbVrSlVqIP1YJ1jb41eO9jMO9+DxCDv0hAX/Msrrd+42xRf8wHeZ8kOeHobSDWwxXOOvBwZccd8nQlcOL8zWHspxxCYHWsQ0ALzdltIFo2G61VGUCxvFE5f55ou/IyUTFtqoWJ6ZYuFlUOg0ImwKmeNRNarAf3XHCh6PrO99jMayrVUR9phZ3MsfoZw484vw1p3KzQ3NgdTWmjQLczWbRqTj6OQwMmtsDRxAVygOPt0j5raKU0IRhEndLWF9JKKXIYWbvWn2k3KIAznih/yMPi1slzF86Zs8Xr/w4Z+05PswTS9dBCr7322OY4VfcuaKSTdfSgmFbHla0EFP1OTkDX/Pkecf8jz4q9P/EFMWeHnaVGqf6FtEg0ltu3I7/L9wUFdAe/AlCWQPrA7WLfOYI127SPX7Yy8eCjL2If6a1iyrZ7ioNPPZWDvLMs1Fqxen9avqOdLyKc9H2Jn3TBTCbkutHK1wmktEYK0y5AetTnFUgLtbMn8fwbleXKYC9cbvKUJOdRvW6rtVbK24rXlgOkN4l9d5wdykZTEAvMcO2UEjci3HlTpBa9OlSVlOgIsm+Yp8lz981lov/0r0vPXe19rrqQvo9yULffPqJizhyYXlfKIAPk4UqQxHYRrFMwJDlmr/IylXCilymsGbOCzbtXCpUv8pCtxHvarrpUVMyY4QHFezKQ8aZUiXrwxwM/Bk2851e/EV3nfstaXfRtuIHQGng1mLpPDC1c8Cc8qrzqCe879XBYA7K/YU144gQ4GSGa0eY4CCM84ICrEnuv2bSrwgTSGinA2cMHzUuNlM7ZjYLUGZdpEzRdyKhGmhhLpJFWLRk3btb+czbb5sVCQ220fheVZaO1sP+ucr25+JGtB7Pdd5aVD7cVBanOBAYCedZdfd3d4uEnF4kDTvmqmLH1NpA9cssIT461IHB+emVwBUUAoFALDAUVp6NBmhkWnQ/eKfaZA8FFsTsjH1su++UDj7wIjfRWMW37vcW7//cUOGtYiJr3B/kyS8UpjRGaIXW+6Sf/HqanyqGdjVYApA9eIk27U7bdQxz1uVOlRpr2CQRaCEotGTVQlaIpU/M0SXPJSlNVv3r9dsXry8XgozeK/XYCSD2wJfeO6mK5Lwoxmm6y1cCKtmTiojHLYmlh4Ms/EPn7HqXDmuV9Ciam23LGkJMIJMPtXX4ZfMiEgUui/RPvqJg1i0FaOXu2fKczEbUFsY3oC7TYdb/ByaTdc+nlouusr6vkLPx4CEYlpA9IVU3JSSt3kbiIddOV7apDNuIZmHWrDl0oav/vVMxsaTwmDyJnjVRtf6GYu+RpPUQgpYPpWSPt57jWJE94W5yuLNWJbAkkNlaJAAAgAElEQVQKxjVTEz5X/ZR9wvsg/fLKqlWt49r2n7vprk+ljrVR/EUJpOuhcV9b9PD2w4M9t5eXDY9Pi2wkB5tT3RhJZH75/Z/uFo8+s1gcdPrXxPQttpAg1RB1KJKACF1w+rf+3gxq7xcLIX8AyDQGBoZEJ62RYvK7LiC97+EXxDV/uk1M23GhOOikkzArlXnXjkZaELudLCqYAph5QlsJMxeo4fcaaKyRvrZSPACQvkIg3W5P8f4zTuGzQ72P2wxONYZdwdU2vfVQRYhwNu8JK0pXUVeDdDlMu7mH/yb232VOohnkhWIevJHOGptY6IpPVFRU1ts1UdRf9le/E9mLr1EzOXk/117Ke3wA4i9N+yCruru6YW9iY8VLj0yGM6axabdyLurMhbfKUGFwxjuWgQj9ApD2XfV70Ym4t54zk1PuZDXGt70UMt8mgKrq060u7i70n4Y6UffNz4vKvXb2ymw9/7VGWs4aKY9ZAinWoxmk5G/hgDTmtavrrahGmrgBF2gQe9fRTuWVnQ0tbQdusuVuD0V66ai/VALpemjiN195ZOfBTPet0Ehb0jVSJY2UpKGK72GQ3iWeeP4NcdBnzhZTN9vEnFMptQRH8OnfgxYzfwb3hsVy7zM5UYKeQNr1ICLuzJMnSsQ+nkaqpOK9Dz0vrrnudjFjpwPEgf/zKQYpB2SgvETy76bL+SkCUL7FKZdb9ETH5fFN5lMJ0sXY/jJt+73EUZ8FSEON1HlYC/hEmR1tM82cOxKQaphSYVe8vkxkH75BgVRlwqG1n17MtDuyzmonK5HhHbuktTw0Xv7eR8XAV37A66QkuFVz2hentJkHmxRV2a1rU9bIvSaLBNKpU8SEKy5hpyMOhmC7jTdAbLFsBmPXEs9jbbj/mmtFx+e/yOnrZ9TOY/s+d3zxm2VpYmZfDVSdFt2TGjcvaA92MtpzJ1ELkNKRdYEe75jiaQ6AyEYKpGUAKW1H6oF5nQ6J6MXBEBmY2GliHotLLevBasFpPct2T1crddRavkwT6IreusbWQ7bYZq97RtZLR9ddkWE1ugr4nyjN0sWPvCub7boJ2lhTMgRgZM6n+mFXVz+D9OlFS8XBZ5wjpmyM0HHouWY5KQbNAAKuZAlhmQCXuqBllxbyA/2DovshBAqYR5FSApDiZpmulCRmFxwe/ueDz4s//vl2MWuXA8UBn/yk0Ug1SAualxUkY+1jBFBCeMm7vXLq6g1B+vzTYvqCvcX7PuNopAVJ7Ocktq3F1Uql+LAfJU9k5tQXfL+arNAXK99YLrIP3SAW7jzbLUUwuY+Y2kziKb2Zy5XsLMnBrTPnf2PaidZJV64R/Z/9hhha9Dp7seKKn3ZKmyT6WgGY6nt11Zg3BM+Ql275pIkSpJtvZk4+iZYrAXibUdtfgnJTRtDf+//8V9GBU4L0vli6y4Wwrl7Kp7ZtuKANWyUEqVvesJ20cmf6GwKi1J6Fdf2D9mZtNN60smzStKsC1wOqtC7dSycuQSOlQyMoshltb0sc7m3qaqQgdXt6UNHqKzhBDtTVjzti8+32uvU/IXPfae8ogXQ9tMibrz6892Cm6wZAtLGQaZdf5QjFzq4+8btr7xbPv7pcHPK5b4iJ87B2phwLog6EBSCaAIwqV9jA7sDUQr6/H2srD90u9pkPz2A+asUXzJ5JSYkYevYf9z8jrv3rnWL27u8W+3/849BGfbO0m0xi7TPS8zxAKmFmoBopD6epNUcD0hVYI/250UgZpFojHQlINQRVWxlOu9dVXly+RbVTBVI27RJI31wJkF6PNdJZjqjWBUhYywyRPYemJC8t6txKLlS/ps/LCrR9Fn/D0SXzw9+I7LU3yTB0HiFdvNgv4tUqr4btHmCZ8z6ctthLGmnbBDHhst+Iqq23crbbyHcncmPZaXuLN2aSA4gO1e6/8SbRfhqCwsMDmZ141GxI5tV/C0PWY0lchOr+4ELYu+aka/oOrQljz2jtt6CNNjfyLMxfDnLqnPKpQFpFJ8BokCI4vtZIBwBSDhHomlQi9VFolTShzWry63Q0SMvKc9imd/TmW+9x3XoQqRtcEiWQrocme+PVRw4cHOj8M2ZldQmQetqE3/s6Ogmkd4kX31gl3vP5c8WEObMYpAmzqM5jMBnU0sRrRPcPhotfQI+RSob39+VF38PQSAFS8gT0hZT6i4WUTYyKdc99z4g/AaRzdj9YLPz4xyB4A0cph4IJYZsm6ANh6CSRyJdXmxqkmJRI0+6zYvoOSiMtYNqNNb8RbJZxXkhA/UzCMclJTDc7a6XsI1MmVuGs1MyDf8X2F4BUMsx8PBCrhL2u4wFNPavqysApBqQRjHDdZ/lWtH/+7w+KgbPO420qereVB5Ukj4ymZvtOBFp+kV0qsOlTh560lQKNFEfsTbjs16J6222Dg8Rl4f3iyb+ipu0Y/Oh5lHfgtjtE+8mnYjsPlTdZYbYPqhGg3qub0D7hP+uCk7TUNJDKuE34FsFTas/+tKhc+K7EerBJ2ZRDgRRBUDhMIEzUZBbuUyBljRTRzgZdkJqOyy8cmWmXnnE7p1tE3fEI+OUVg43N407cdKs9r1gPInWDS2IEw2yDK9N/PMNvvfLooblM5x+hRdYkQRqZg6tL7R29iAx0p3h5abs49MxzxPhZM6Vpl/q56x/jdOSorAxaMW2Cb4ScRyBsw+lFcPtHbgdIa0x0l9hM2AMp8vn3ewHS6+8S8/Y8ROz3sY9CgMVBWkgbjXVAf8bvC0v3flMMI6GwDvnKUoD053A2eo5B+t7AtBsKpFSQqjQNEAN54mqJHgRVgmkgHQBIF+44U0oyN02Hmp4GmtKbZT+zuoRrNZCP+GLbJBOpcH7W0AK/rO0Q/Z//jhh89iXeq6g/3n1Ovri/mhKFmqKr8fo5c0cG/c455nyozJBpF6Esx1/yK1GzYIfIGqm8N9Hf9ZqvV3eWpB74AKDM3feI9k+dzPtheVklgmf5jONkFK1HJ+9uP6CyOfe779etxFt9DtiDzbplODUp6bTl5Eol4Jp2aQJMafQBoOS12wMTbxSkTrcIJ8aBTcT2ojSQ6vrlhizDiU/jTtpi270uTOmyo/pyCaTroXmXLH7sfflcx+/Ql6o9kHpTUqfXKQmyZm03g/TVFd3isC+eI1pnTPedjdyOqn6PWu+sjLClSR3oUk6xGFb5I5BmHr1d7DnPBakjFEz6NlFyYrjrn0+JP99wt5i/z2Fi4YknYAHJru8arTqEfFLWeGLLlaNGtjttFO2wKSCdgTXSIz8dXyMN0zGyQvLJChGnnsw9+MWVLVGQKjLwd6xySI20774/i/2xRqr7iZtm0muXHra40Wa2xNYRb3aA+6MzqQCsoWD3nsEh0ZdcIzIXXW00UrdjmTbyhHIaTJ0ng3xpeOqsWJg6IG1qEuN/c6Go3gUerHRCvOq7/rCVFz1ABv0sOdFQ98O0m73vPrH24/+DM0N7/TQ4QcBcATTmWJQcjzYXbvnc/uXmk52QaPI8Aef3fvsLomLB1nZtNDJWZLnl5MGYdrFOSvF26bSYfgIpnI16oJkODEiN1Gx/CYCYBGlS4EgZofqgHhuJwSP7XF19y+e23H7fH/ptMzb+KoF0PbTzW4sf/mAu13UFzEKV1KEspNw5d7KTrl5DIL1DvL66j0HagugtrmnXZM0ZAGkg9WRpEfDoNPQY6evJiAw00j03qTP7BwtppCwgMEDv/AdA+re/i40JpB89gTVSFmjqn/5dZ0cpUZ6KGXZAA89Q0KtEioN0Ge8jZY2UQHq6WiMNm2IEPV/XjxHwSqaE4EwFqYawA9JegPQA7WxkO4ptaicxNnUqMRZ204Tlw4AkUjA+0sS0QpCUrBgvPdpK8dKr0Eq/LcqWr+YoOv7zNj2tpZo4tKlvkmmEjC8IUyo/QmCOv+gXouZdu63jGqnKs/+Dyyozon5Ak8s+9IhY+9FPiOGuLs6gLJPtMNpzOQZSnZZfQ/Ivt9b596BP67LTz+qPHCVqTjrWHBjgtWKiSdNAOgyQYo2UNdJ+WOazfEpUYp1TcxFldb8zjoS++5u6x3Qwv/84oK2pbTxr6x33Pzfsq2Ph7xGIk7FQDf9aGZe8/PBxuVzPpRXlw2CpjLUbM89ZoSjNXStXdYorr7ldvNWRE4d/6euiefJkY9oNrEtyXLsCwM2y28fV7zGExwY95bO3G0cuPX672GN+vY036o16X4SQQZGAf8c9TwKk94jNFh4u9jvxeC63iWqkYerKj5iMD6qebuHbIuO2YGflSXGZWP7KMg4RuJhNu3uJIwikah9pVFHTiQYVFq5/6uovZtI1AlQ94Hrtrn5rtSCQ7h9xNkrAOdKBijmyUfmCbqJqE+0VACV8H6Vt6pcSwlaKzI9+I/LX3cJ9Il738qobtTLghdNlbYOGaYXA8bCPdcPxF14gavbe0z+2LQFIv9MobNve5fUn+zCtkWYfe0KsPeFjHOvX8yTieSHWItWzfppBh3HS1zXpTcAiIobXTemotK02FbXfOVOUT5uszER+Denx4A95u0bKgetZIx0WA4hpTBppN0y7GqReQAbdQTm//nvSnI4SXTGlAatr6r+zzU4Hfulfk6Yb5tMlkK6Hdntz0YMfHcz3/hrORvSRIFUdloUbC3n1IkfSLV/ZgWPIbhPLe4bFYV86WzQhxq6ObBTOXl0J6TZaYJFLEXgWwokGR356unDkEoF043qyF6k0HGETDjgUiNZyb7/7CfGXm/4hNj/gvWK/44+Na6QB8PWfsY6nr9HPGPQKdlaqY0i85YuXQiP9hXjlJQXS005B6EJ1sHck3XDCUUioF3IucotpBA8S4/SURrpm6VrRc991Yv8FWCMNO4S+dz30R5NEAjaqb0YqMmEuptitTz7PR6sJnETkfh9Civ72lFanDG6bmraPmHi9+uMRpD445m/8z88XtQv3wfYUbAeJdP4IdlJNvYl7oX3nn35WrDn+RDGMcIdhx2OIcidJ6qNRU6/iuT9RifdcOnKb9orWfPVUUbU/ORgxuYNPUNumTQmkiG4EgJLXLv00IFVrpBTLmzTSVJC6lZnof7YEUa/xxMDBmaS1jedvs+MBp6/PLryhpFUC6XpoqTdeuv9TQ4P9F1JAeV8gpeqFPF6XLl8rrrj6NrF6oFwc/sWviwYEqtf7SBMamUoqFaIp8PE4FmttTIu7sQ1nGCDdfRO43NPB3/yQvZnKRFMDM9NWIL3t7sfFX2/6p9jiQAlSkjh6bIY/rRCNVzjDMxTAzoWiHVWBdBlA+hA5G730PGukhwOkpJHy8yQUUxJKaIRamGvNUuUtvE9n2bvu/EEeu9qLZs0yAumfxcIF01U/iTZI1JpB70k9mi/pmeJXclrlaaGsQGEaQHdbHByfxVaY3F9uw9YmPzqUmySvIRZooPArHiPOhDJah7racIjCuJ/9WNQeeIA8Siw6w0pBmoGO6X3JZQVMHPMvvijWHnsCAuyv5P4v61reqsMEWrNn2E8jBVeXZBrximFtFV9VHX2YqDn1BPwi92+bu5O/+CmhHkje0NGFpJFKkFKUsn4ErccZxTiSsR9e1wRSbx+pN8Zs3mRzSEuZty6a6HW6YZzMMoQRZL+u8eKtd9j/E0gjNf5EfPRv+FeLyqcNv4j//hK8/tL9pwwP9v80CdL0d5M8WLJ0DUB6q2jP1cC0e7aog6u/3AIgnwtlRkHQFBCWsa/omhw8ACm8h4efuMOA1A5ohVRNITXYaKCR5nzLnY+KG265V2x1yPvFvsd92BtyMaAW0jITwlZlYsQd1AHpgxdjjRQgnbHjvuLwU0/2QKonKCMBYsK8GzzkemJ6LV0IpPcCpDu6ILWTrXAty52GaUGXeI+BhW7RIkSLAExWNc0ygv4KeA7Bc3fgy9BKV64N1kpVH1XP6jCChUab13+DzkDfhdKXswptq/UnPxB1h7zbP7YtfJFKz77Dp6jqyTbT6nkyW+dfXixBumwZn6LifkxkJzUG4mMpedXvG7JtXJMv7e+sWLCVqD3nDFE+ZSI5HXBN6k9yrAQlw580uamE1zGdAEOBGSRIByRIYdrt7yeNVB6lFvuYCQ3SSh7ebZ9JmySyBNEZxTuqaxv+sPWCA45Bujhgdmx9Riynxla1rFtpX3vpvjPE4MAPKmBqidhmvMSMuEMHfOOtVeLK398iOocboJGeLWrh6i81P5mMO5jSQJM68CJyUSUbFK5MdLX3CPHkHWK3TZrUi/VM2gojz8MPg2YQIL35jkfEjbfdL7Z+zwfEPscczYNRC3+t5PA7VVn0T52PaJmcTI64c/KMmN6DMz9ZI1Ug3WmhOPyUk+SpNE4+6BUJ0aLS0JWjv+ef6g/3GfN7mMngJneNlDTSzn/8SRy480zk1RfYMYimqqZh99SdSvcbJZA9K4IjyPnxSOXqSxbgJGGHRPai34v8FX8OzKUyE7rHKxcdm7MCjae/isE7bJdhAKL1h98VdUccmlgj9bW9GDiTnSkEKoP01ddF+3HHi8E3l0RB6lZXTCNO835NbnmRbyeIlk+dKGq+jjN8F2yjIOo2qpfLmJoqtWUKmAFrizbtUgoeSNm0O8j+DAkY8pik9lXvjcJUdn7zrJuIEWTqeQJpTcMNW+94wFFIF+frja3PiGXV2KqWdSvtG4vu++LQ4MC33T13/rDwq5m6Jmmvr+LszCt+d7PoqWgVR3zxa6IGB3XLWZ4aO75sMElq0OoLHnBTWjRqeuOBUSY61/aI8qdvF7tujAOEnZcHw1kNPDmwyK3+5jseFTfeer/Y5tAPiL01SJNqlA9SdcSaFsBaoKdCtVhTaAAqci9f/JY8Ru2lFxADeKE4jECKCY4L85FClMVIIYiaBtDCJMgs5Y2eV/UsQXotQDrLA6kLUfm6yEuL1UP4fVo/QIUbwI5k9FPYQByrlqH4uy++wqAJ+5L1apX9KcWa6eXQg6lTjwmQwhmo5XvfEvVHHckh8GyW9eBwe6kdMH7RnL+87OEPOn5syVui/dgTxOBrr7KPgNusNp9O9s1rkhUYPe3FGcfUH4axT7TmMx8TVUccyIl6qZg/gtEXvIonLmTaNRqpPLUpA3Ou3kcq10iLgNQplm/S1V8UAKnTVanPVlbV3TFh2paHzZw5s39du+uGfv9IhtKGXsZ/e/7fXHTf/wGk5yTXkQISGvkoQbr4tRUA6U1ioHaiOPwLZ4lqHaSaBnsBeZQGzhEB1R04PBAA0jVdAOkdYtdNWuywRmIREWWezmPt5cbbHxY33/6A2O6ID4s9P/h+eWRT2keXScouLp92UOH3jEz++qlrUFExaP6BRJe+vEQ8fNkF4rVFL4qZOy8Uh/6vD9JQyPNz9HxYL0pI6Ov805kkFCipTMl5UL6jTKxZ3s4gPWAnqZHKNF10WoCG6b/tgZr6YMrqXeR+1tpuuUdkv/8rgYU3YypxIeOFbXArtEDGA1Rwn0jUK97d9K1zRP3R75f7SKmrBLCR18IX2Q7lf2PHJP9GTlXLlkMjBUgXvcynqMiPrR+6T6eh82eWLpwOZfPOcYrsMzor1F+RftUxR4qaT34Ye17kEWmeSVeNhXA2oseI7qYapBUAKZ8AQzGykakMojN1aa9dgDQP7+u4addf1044FJnCFD5mzQwbJFBRVXvvzJY5B7dttlm3P1BH/19ve3yO/qoZeQnfePn+c4fz/V8lkEqnBD0vDUAaJPnyq8vEFb+/WeQapkiQwtWfn1WgcW/ngeuPOWsCNoPP12TNoEtrZaUpta/qEpXP3il2md/McU+tnApgiu+09kRODH+79SFx850Pih2OPFbscfT7EiB1haIRug5I9ZFrLKiK9cSg7IZBdF0DlUy7i94QD11+gXj95UViJjRSBilMu0pm+vLJcispwPkFHg9HDFJuKpUvnU+qybUrOkQHQLr/ghlG8HvgcKSZve6jxV1nc5rdyjNPLBfowyzci1W6ep5uw57E7PmXivxfb5fPBV2b/gxPfTXpF4Gpblr+SX3MLQP+bjr3a6L+mA9GTLveCFGTMfdlNp+2rpzveZzhZJZVq0T7Rz4q8s+/IE275jF7b+qJtkHHdWEatg9NA6oO3kfUnPFxUdYC65Px0o2g3rsk//BhSttyyGvXrpFSWRikah9pfz+2tdE+UgoTGOkKxbZT6Yme6ZaJ2YSTKG6qrKx5dML02QfOnLkl3J/H1meEI2lsVcq6lvaNl+/77nB+4EwNUu/5WA0rSfES1vOuBEiHWmeKw878qqiqq5aPapCa6W/SWqYHVfhTv9vC0ObGDEQNEA3SlZ0A6R1i542lRmoHmJ61uoWQD9MAveGWh8StBNL3HSf2+EASpHSfO9P11krpTVJmmfNLvXGqIGZMq/hba7GeQFEQ5Xi2UHEZpKSRAqSzoJG+52S1RqrqlOUek07WS0zAOJNx7x63LGmORpy0TsCpZwYptjt13PMngHSaLLz6yGfccH86XwUyqfpJUldye1/a8FaOLyMc/XwbmXiXLBcDZ58nhp97GaEkk168umpDLBSdJKl2kO2azFTT174iGo4/DkBwTbvyXnu381zqdVk33jPoM0PY9tKBfaT5p59hjTSCNb7m9k+nCxn4uzWv36SfIa2w4l0ISP+lk0UZORcp640dp5GSxAaxzgf3ZwnSKnY2QuB6/J3FhEeCtE/0wcybx5YhWpONfWIgdeMdp4I0lhiVr7LmmelTZh8waaMtl0dfOIovjnAojeIaWA9Fe/Pl+38ylO8/zYBUjzJvtKkXMSCkm/kLi5aIq67Ghve2OeKwz39ZVNZW2dm4aplYA2mQuECxpiZPUljBESaktTgW8J2i5vk7xY7z7BqpJ6Jc4abyTwP0rzc/iL2kD4udPnCi2P2ow5NODRoqauLg5tflQHid15HoWWf8awi7ZmG+pkEq1RmA9HXx8OU/Z5DO3Hk/cehJJ0uNFP/Xz2qJ6AFT1Y8UHn6n0Nfcy94troQN+5MTCaF9Rado//u1YuEO0xKmSJuXJNqd+VRMVidnAyMa1b5pr9gw4CSxfjh436Mi+51fCLEGwQuCzaMaNi50NH4KwdQrX3gjOkPjV74gGj5+YkqIQFlY+ZhTcPW3+tYWLxxXpJF2dIoORDbKPfa4iTWtB06IatWVverivsp58CvedAtAk0L//X/23gLArupaH1/jnkzcPSHEhWDFIljQ0gKFUqhQSpGWUqWu1OX1VV9fC8UptMXdCSQhaNw9mWRmMpnMZNzu7/vW3vucfc69dzIw773/PyE3XO7cc49sXd/+lu28b1wrmSOHBiDq3yS8NAaokVtGf+PCUfckBZBSvatAih1f9mNzbyZkICNthWo3FSNN6ehlO8KVJVw4dkG9S0aak7uxZ/9R80aNmrj1QOPpUPu9S1PuUKv0/3R9tm9Y+OeOtqarI0DqHuJLiYBgGPXtqrXbkZDhackeMFbO/fJNkpVnHAY8zVlEAMQ7Kw6eEWCNyZXgqwMMN/sh6KugcswHkB41NrSR+oLJ9+5zU6q1tR0xpIvl2ZfflGM+cqWc8OFzpKPdZtDBvd0i2GeUfrvH4cLHIgVSC6bqe+VAECSIsptkiJ9WC2du64B0HYD0DgLpOjgbAUivvS50NrKOTk7w+qCZDF/hbZPYq2tog88G9PkG8LPe8O9QJtDa0g6G0CotsFU1IxRhb9luKdz6spx94tiATUWeG7GXph+l8XGQri1T3iEmmFMKgDRSwYBKQtr++aS0/Nddqu5N7cVqNQ2RAnQO3Ent71glgfSrX5Kia66KqHajmGU6IgZB3lxKVhe7oqlqt3a/7Pv01dK65PUokMbmUByUI2M2uKHqdNw01sVl5oyJkve1ayRz7AgF0aCc/oQ10z6uvw3uE/4R1tKodsM9Sfm9BZt5M4aUQNrQ0GSAFAMzqhnqXOzruW5gB5Mrtl6LryjURpq3s0fJoDljJs5Yn370Hpq/HAbSbvYrVCEZ29cv/luio+mTCqR+i/rSwQ5Mc4joILJi9Ta55/6nJW/IkXL2F78qWbl2U20KBe8+bkz7t04CUftjbG4GtUtiBBasWJCqXfukcO3zMnMMw29C6WHulTxEqP5xQPrcgjfl2I9cJcd/6GwDpBZUCCg2X7YBRe/tChVxcLAHAzbq2s4BKUCQO7wRRBVIvU+W0AmvsnVb5PU7/6RAOhw20rMdI+U5zmPYXJDm5UlkC+auLgqQUGmz7i3NSFYAkGyG800z0rI1crcNJD1vrtsvLfV10tqAd2MdoqLqJNHSKInWZuloaZDJo3vL/LkzTHkDSZxmxR9voKgEjpU/LtnCn32BH8MGC0ApGsMXpPGBBwBtZUjM/Y9LBu1vEVWqeS4vCWIwXVE4lszQT2p/N27Mo2zb2EFT/KUbpBje18HqzJ6TNDRTlCPKUoO7hwXANUxWv+8z10jrwkVdyHWb3rIcTHetpxk8WTMnS95Xr5ZM7DUcD2cK28Evl22sNOzWR2FV7XJPUstIKX9aCaQYi7VMyABG2tLaZswGsbHUmX3UH0lmsdkJIw1AFwuG7JzKgp69506Y8AHoyN9fr8NA2s3+xgDN3L5+0e2JjubLNPylkxY1Y9lCFc5btnKr3PPPZ6RwxCQ560YEZjO7iR2YcSD1i/lumGinKjUVahmyp2yfFAFIZ0C1i3VBRNLFq+OERUtLmzz4+CJ58dV35LhLr5ZjzjsTTMzkGKZGNgBSMrQUoGrnZ1Lre00USGSyT5iCFEizmRYNu8w4UGWTq4ZRATdDdq7dLG/c9ecIkGquXVbLArDrI5qp+G5H+HjAIFEvMsgmCCECZBOTfwMYm+v3AyTrpAUA2aYA2QBghJd/WxPApEUyO9qwCXaH5GQloGbDfnroy/y8bCnIzzXvgjzJh+p+YP/eMmhArwBsXAMEQjgm8OJrMTeCkoaZj5YHmNURKAikefikpN9jGK0OQbDDtfzuNml/8mU7ps24iWCuhSseC64Wm3EAACAASURBVI97f3knOyBNGhDooOIbrpNi7OKjbC5SN/sl8lzvhPBnh052TEUd6hJYDO275nppeenlCCNN9ShXk3RN7K3/JPu4GZL7xU9L1kikhOSECC6KXu1rf4I1R7DYSNFyrl4KpKGzEYG0TYG0EYy0HowUql0AKe2zXQXSYPjZNu0USAMQNaMSm6RXFxaVnjZh6klvdlOsHnSXHwbSbnYZBmgW4kjvhjC9WJN7H6BFHZjyvLeXb5J7//msFI+ZJmfd8EUAqd1UO3aPdKAaAKovMOJyxP/uCy7LEClSKndWS8m6F2TaaACpp5Yy0j5WGF1oJ7DSbUfC+oXy0sKlANJrZNY5p4OtIQevU29aAE10QHUGAWhTfoZxmY6ZWIERlzFOvqsqVwHUvrHWMGBqjjsQdeqonWu3yJtgpJup2p01D9u7fVadLVphO6L9qAUOGM3Yd5LJvZsgbBQgwUha8dnWVC/tzcjy1AwG2dYsGe0AyEQbmFW7EItzYWvNQx/lQQVfCMewgvw8BUgCZSE+eTwf71yENdABJIcelXiTNbj6Je3EER9/na3+U4xV3teXZ/73pNOTxqYFlJRj1t3JrWeiA4vhOx179krLb2+V9hcXW5Zpzonfjt8jQSXerf3h5bIpRq5H3xVfe7UUf+VGy0iNhI9BUXAguYo4oossD6L4hezVfiZaWmQfNvZufhoeybQ1xhou8t0OzJRNxr5g/xHckDs399orkIi+f5JNNA6cbqynqFXsULR9fUZKVprJdIcA0npspUZGalS7AFImZEhS/6RWtUdVwHbZr0Ac61i3Ygj6UoG0rqSo91lHTD1hQTfF6kF3ebrxcNBV5P+rAmOAZm9f98p9oCYXULh0FUh54pvvbJB7//2MlB4xS876PDb0JVrEsOuAIOoDUVTWhU1ij/v3cqpWA6R7pcf6l2TqqJIASCMC0V3oCXky0n8DSBcsXgYgvVZmzj/NAikC3AGoMBFiApu8nWYiGxuim496S7zV1sm3BUWjsuVK26hvAxWui5O392trNeplVa82gEFi9U0GWblpvdS885Tsq6qUrJ6DpMewCQDHRuloBoNsRQxkG5KuECAFDBIpQXMIkPhfPgRRHhhkPkER73wFSX6av/Ogds/FOXwbL8kszSzjtHisYxuobRvLBBbAnTea8aZ6je96CDWq3AYP6itTJ432hqsRaEmZjaxEi6rg4tKs66M+PtH1Tm5cOOhwQjGNVAhDuyySkZlWVEkrmelLrxnVpTfI/NvY7g5AKh4aE2ekwbVYgRVdfaWU3PTlmGrUAwJvRWnaK4a0evPAeA1VeysWS82IicWCCduOdVRXS91//E5a33gzPSONLxCCepo+0abj/MBYyfnQfMn9BOJeS+G8Z50FkhyRIm0dZcjhLHGLGPfw2PJBGamxkXJMKiMFcNbXNykj5ZjjPE2l2jVyJnVHB1oh93N8cZdSTcLY+OzGkh69Pzhu8glPd31kHhpnHgbSbvYjBmnOtnWv/AsU5tyIjdRfsXnPCNS7GMSvv7VO/vHvZ6XPpOPlzOuvD0IK4kwzCVzt/cKVbDJxDDrWB9dgYvgyCdu5bd8jPTcASEfDRupJ2FTC11WlGQD2r0dflYVLVsrxl10v08+YqwDq1LhGbaoIYSesCbnwbZsOKANVK2UdEJhgpAxSnXTIIJuNehWq1WYIvua6WssgG1TNSpBUBkkVa3uz9CpGEm+AMZ0sqGLNy3Pq1ZBFEiDJJMkeHUBSBWz60NRcGZICJLYUQ31pfzIAiU8w2zoILAqregA4V//83gA1oYKnBVKyYNpVKeCoZpt9wnS55ENz0wox176pmKvXfWbB5U4+AACmszeE4yeF3a8LkiFgdHuqpfXPd0vbMwvUZpoOTP0y61hg+3KI8DMOVK5uaPuiKz8hPb7zjehMNSs044BEOyBYZQJ5ZhMNGAsAkQQciDpqa9QjtwPboyWq90lHTQ22SsN3/JbYjzfOJZiiU/VaGPkjpYjjTHxh4FNXjhPp3wcAepFknztPMOjgUe4jTjJw+fM3Sfkd/TGmFTYlYflUtWtjSclI2zHOOBYdI6XzUWpG2g0gTSUzdZ5ntZT06HfJEVOOf6CbYvWgu7wL0+Wgq9P/aYETifV529bvehD5y87MDHZOSScVPABDyy9+Y63c/8Cz0n/aSXLGtYgv81P9eIvqVKw0JVP1QdMXsg547e86v51qFzeq2FopvbYskMkjaSM1J3e6WsXvzVjp/usRAukKOeGKz8vMM2cHviC0RVKuqBcr5R3kExM4tBMgIfQMQBonnSYFRgIkbG5Qr7bSUafRqljVBgnm0NEqWVCx5sA2atSrsEHS/giApCqVatXCQqpY8cm/8c5mBhmrXuWqnW/3IkCyPMz6QnB0wMiUagYYDTi6vx1INkNYk2WScbIeBFizeDDbymld9SGk0qTU2JIuC6CekwdHsjw0apZ84Mi+cun5JwTtq/bGJLWbaf8DqYEdfsYHfBKuJs3yEJKTwyCskE41i2L3Cc7kuK1B393xgLQ9+DRACYuaTnaL0fHls2DvWUlFBVjmn3MW4kg/ZsARYKhvAKMDRwVI/oZxlEC/JbADCj2KE+hbBVrr9cZ7u/u78W0WAxaVzMgPS+PNwRTTybBQN7emjJfcqz4qmUcjdy7VxsrOIzUN7puk2o2siOz8Cx4Ylid6mmHk9MvIcs5GAFWmBGyAatd57TZjIfdugdTvesNOo85G6cYd5F97UUmvT4yfctKdqYbPoXzsMJB2s3fLysoKW+o2PgJb2lw/EblOFn+ZbWdcsEbF7wtfWyX/fOgFGXjUHDn9s5+J7K4RAUrbS3ZeRqZ7pANTCrpQNgTiMwak5Vt2S5+tr8ikUaWhYyGFgW2bsBomaxMlBMHnn4+8IoveWCnHXnKdjDnuBAOOWNm30AaJyWy8WGutF2u9skdjh4Sga20Ee2lVG2ROZgcAkg46WeqQQ9WqszsSIAmMBElVswI8c6Bmpf2R4OhrAcgKKEio8iVjJHsMVKsoWwiS5u+APZL1QuAoyGNFT4BVoIUAVtsuu5KLJAJjJlRoupFyLmzaAOy8QoQtFSAGuEhy8M7OL5TcgmL8XSg5OM7PXP0skFa0Te/KhXLBKeOAsWFO1y4NwZjatEvXpAOo+DhJo+ILRXqovow8NwAa/EEwRZu3IvNR210PSQIsVcE0iktJxQ6APEZJ/SJmkN1hOzXoKaF5APtUcDSDODr+WSAT6uJYsXoO2/rFhV2S8LMHAnC0cyCNcskAdHGhZGMRmfOxCyRjCDbm9tJkhvM1GQzjYBoWOXZuOpDVtrebe1tGSnbKccuFH2NJ+ckFL30E0i3WujKO/GQhnZ3P8uQXlVw9afpc5JJ8f70OA2k3+7uioqK4sXrtYxnSdnJ8R48D3XrB4hXy74dflCHHni6nXXVl4JGRUqUUCC1vxeoDrM7E8ImpANYHxkCnhoPlyPnbf9urcuQIx0jNw6JAGt6RYEr29ggSMqxG3GZuryGSVdADXqxgj7A/qpMOHHRof6QjMu2LBWCOBc4GSWD0wNE57FAFm6sgSXuPAXIyPcceqSYl4HGfRQJkA22PAGwFRcskm1AuCs5KCPIGsBOez+vodEEVK9kjSKRhzGqkNeBIJ5PMbMMcs3ILzBsAmJkLQQkwJFAaZpmv5/DcDGaTAePUPVxxH2okCJDZWcZmxXqEnznq8Zu76Qk574TRuN4CqSelO5uMSV6X3jot0Manlfip7+wEfZJi9wBSIdnr145JDly275Kl0nrLfdKxeqPBs9iATgY0HrFIGh/Tbkh7C4kI1KQb8/Y6fby7R5oFg/f0qL48XTvYsmSOG4m8uRdI1uzjJAMLvVAlE70wXaKG9GAaTmbXR3H1vDlOpzsyUpNvV4EUoNlIIIU9nnPjvQCpYaFhtyUBaWzR40ud/PziGycfNe8/DiT7DrXfDwNpN3t0796NPWsrdzyekWj/QJi0/kDNaiTeS68uh+frSzLsA2fJvCs/aUevE0rRgrk7Jql0HeAFn1FJ5JyKjDkJ9r5WbIvFRAGNjIGk/RGJArZtkVl5W2TSmH4mwXVsBe8zUjPHEspIX1q4Qqr37Vc7pIIhnHMKC/IDNSvZI1Wv9GalHZKTnrfmIzjhyfyoHqUHsDroACAJjgRKBUYIgjr75nFlkFQLWzulYZDmHqwby06mOnLIQNldXi61sFlm5AIAwRozyRwtY8zOA3MsIIMsVvaoQAnQJEhmAyyVcQIgMyCYlPHiMwQPk7uUq/wO6KzJgM3zwZJQL90jEkCai300CaL8zAWbysvLByOtl8y1j8jZxw9XoZf8ciLd/yW1M1JXh20IIk44h2gbjqWY4A+Ap/OnpAZUHKV9GukEW+95WNqfeQUOPdA+dImdOvSLQGVSIfxfg2gt7yy/NpG/Y0Aax4NIK3hfHMPVxQzemb16GhZ64XzJGDoo5gTVNVtoUhm9ssXBM/we7RheYvYkhfMb5xc0NFTjMnSrFoxUnY0wTznX3i0jjSjTLLIG2rRUw8L+mJ9f9K3Js067uavj81A570AS/1Cp5/9aPWpqtveu3rX5STDSo+O7v3T2UM7J5xcslUeeeFlGnnSezPnkFQZInbzDZwQ8HbjZgwFAkl1pJh0IdIBkK+MgnYOOhng4J516aVE1K2xZGgsJmxKcdGiDBFeSC8+cIePHDjGJ59OMCue1qWCK0wh+ZI4EBWfT01AXVa+iHCgLQY8qVgVCC477EeemAMlEBtartYkOPFDdGecc1IXqVRhZeT8TFoFcr8oeDQvMoGo1C6BH4MsBSyQQEiwR19m3bbfs3lUm2QMnSJ8ps5VdZivLJEiCeQLoNFSJ/wIdfLy3jChxrCFsEqNSpGBSuyg3TkYHGPUZNZxsD7MbB/OfMqaUbCEX6smWxgbJWveonH3cUG0zn0CmXeSnHUQRUeeNlvSjLpVAjmJLGkCN3zI2PszXcAGnfzE3LxZE7a+8Lm3/eEw6uAUb40BTpBX0dR/JNtu0w9HOldSgm2oIx4+l8wNw7WR62uIkxmIGNpXIPma65Fx0lmROnygZWCRFkkTEmXdyg0fYcRy4/XaMg6nXwqHtNQKkRhPCccg5FTJSACkT16exw3dFMLpxqnl4QykVvdSelFdY/OMpM0/9ZlfueyidcxhIu9mb+3et77e3Zhfcvdumq2o3lCeBoIxMAjsUOeCfe3mpPPrkKzLu1AvllMsvsepGM3E1HtOlmqNzCzLptNLRBfbHZto+6KRjYyA1k059rbE/IlFAAhl0Egj1yKSTDlWsSBKQB4FuEgQYGyTtjkVFtD/mS3FRgQwd3FcZZVw8p2sernLLdlVJNbZsYuA3wVEddMACCZAETU5o45xD+yPAFepVVa1SxaoODMYpJwEnHKcmVdsjAS/HqFeNDdKoVskiySYVNKlmBVARtEz8LtWrmdJStUMSa56Undu2SumEk2XQMci4pALcBZ0a8PRlni9kzG+hLdjVPzpRjNRwQNqOsBcDqBC2uJbekyYkgUAKQAVo0ju4FU4wmQDSc48fhrLb5Bt+Azsphc+uTkxX9gAUAicXN+pSQ3TyAiEdFqcGqqDYXkGTHIj4EL53VUrb489LG5I3JPC3AdrO7hvtn85x3DRWwJasQiUJNGM38e2m7lou2JL6mWMHcyRr6pGSff5pknXcTMkoKYoCqHdvH5yDe6VTbadgoZFFCcsTA2MfYENGyqQMOTrOOCbJSGkj5WKVpg0FUpbxAF7E8XaOy4JOnd9sIxYUlvznpJnzbuimWD3oLu/qfD3oKvZ/VeCKii0DG6q3PQPkmkwbWSpDZbyRlc1A6D7z4tvYz3ORjDzxPBk3+wypR7aYJpdqjswRbJJp5tqQZq6DAAkHHTLIrIQDSNgf6aSTl6U2yCLnmEMVq00WQAcd2h7zGOZhYyEjHqyqouQWSFRjRqdxZ6ocgued9z8rq9ZsUhZJFgoY0Te9U9UxR22IUacco14FGOpnsf0kQMIeCbsjGSP+p+1oPGEN+zMaZ+NcpG8yP5WhZpXsALC5aru0r3xcdm7fKr0USJEDWDHFCHXDQvndxvzGPRL1HCuY/QaIgRuXAQ5I29pQfy4S7H6ZRt1GdTYco2xShlzUqxVOVpnrHpPzTxih7d3Vl2H7SaZG7/Ku8dkAp2PCOfViITWwpgiUCcsRLCK91aQ2Pd24Mc42bpX2x1+QtpeXIP50r/adxkOlepRvXohVz82n+J4mbvTGcCvU7CQhsrkiaZxbdQ8BM2vqBGx9dopkHjvdbH2mv6W3u5qmjc749MeiNXdXpbSppgRd42zkdoDhopJzhSYSAilNI9T0cNFrvPSjAzreTn7zxIa+rbY5Gowjf57owYTkF/S4ZdLMuZ9GHToTH10d+gfNeYeBtJtdVbV93ZC6hl3PJxJtRxggTZqtOvKiwhmMDEKXQLrkzVWBHQ92VjBI2PmAEEwSQOcceq8WBfZHsMjCfCnAm7ZHerLm4hyXIIA2SAPSRr3KeEyuSPmmEw7ftDMSBI3tEQ4JYI4E9TNPPUaGDe6XnBggkDSeNENlyDzvvP85eeudVSI9BkpunyGSV1QquUU99Z1TWIJt4QCUZJOwD0bsj8weo2paAqJhkjoQtewsNzYktu9WqHv1bwK1ApV1sKCThXVIMgnsDcA2g5G2r3jUAOnE2QqkSNttVbhOlRsCb/rUaTabixW1ySpHsxhSNTQYN+NE+TbYwK2t6DiFNxxByBQIqAzryd74BIB0pAJpKknzbiekg33tHUrGAHHTg2vwjJQPCw8e4GdvoHvwGgdTK3n1DHYUM+1s3Cbtzy2U9lffkA7YUtGIRuVrFzHJotpCpFcg1s61XwBAbqJ1MqfdUtddG+kDsk/0S8aAPpI9a6pkzz1eMqccmYaBOtjuGnCG+BoD2cC0EN4vzkIDuE1SHVP7wUWbTRNIcwGBFFqg/chsZIC0pVuMNFxppAmBiQ3i3Pyif0w56tTLMBYZlPu+eb3befu+aZiuVrRs48rhLS2VL8J9ZpRjdA570q3enX1t5eot8C7dF6aZI0gymw7saZpmjhOE9kdNLoCBTHsh3lSRqgcr7Yp4O3CkatXZH+mxSvUq9yQkgDIGkk49tF22UviTIejiOgNAnS83XHmuHDF2mDrSuJdRB5n/hfPFDBkC8J33PSvLVm2SMWdeJaXjoPLSdER8c0unMLGBu58hhbw+Cmh+WzOJQjsYHsGpFV7AbXgTTFUtrGEPBjQ1NpRqVH2TYBqP2RYw0rZlD0vZjm0A0jky8FgwUtp27HONrO1MtatpAmyRHJgaUArkmDJEA6RU67axTVlmC6RZHpDm0KOSQIp3M7QLORuflPNPJCONq3ZTAV94rDP2kGqsBgu3iJxPPd31aOQnd3VM6McfFLtdWm9eD+ACQKW6cVc5PHyXAVDflHbYUBOIRWVChxBUtbMMm4qVMc6YQhhydNHTLHjljhTZMU/OMWQhyjxilGQfP0OyEAuaOQx7xmIORmyg9j5RFXZs4ZHEHFO0YfycYIKYSvpX+KAa9pNbWBBIjY8CF9PG7g5HwCaTuJ6L5QBI36ONNGhnq7nxx1VkONgTc3ILHpp69OkXYb4hiPf98zoMpN3s691bl45qaqh+Ecvq4YGNNCYTvbWrASUVDA4YDTslUNBVnUBHgKR3KpmjC+3YD/aowKjxj8azlQDp7I+aPUcZEu0hEPSaoR2ABsecTLAjF85Bm2N2AWIbwRjzikqkuCdYJDICnTUuIWOG9zVeu+5l/0ze+yFDs/jcdd8zsgyLgRkf+bIMnHycNIM5tjIzEVMCGrjSOxm2ZIVECkSw20xboQk2TXbHe2HHFGWkBFMmQFCgYioyxJByJQ4h4qt6udm0AunShwyQTpojA472gdQUxBTFClqtr7dMsOULmWrIe+JASpWZAVITg8ry8d4+kJKRckGUA7VbMxhpzqYn1UZK26l5pd9ZIypQuz9Vw6bvBFBjgBUOhk6Uul0A1CT7KbvAJW2AwO/YDJU8tBt8J/B3R3UNvNnQ31abwB1m9BWw1uSJm1Qrx9DdILSITKBmuEpG316ShV1ZsqZPUBVuxgjsE1tUaLslWV+Q7JzkxlLYaG5s+aWLHwvKGVvBpDsvAqbeNfxTF5XKSM2im8OZ8kO1TWjXRvxN+71ZM0SXH11ZnDlRprMkbmONzBw9ATHeBU/37H/k+SNHjkSqqPfPq/uz8/3TVilrun3DW2NbW2pehCZjCNlRVC1lv4Yfgb2f7Oqtpetlw+adqibVNHNQuxpwNIyTewnSOYfAZLLm0JnJZMuhtyq9UAmMTASQW8g3wbGH5BeXSAHe5rMYQdIFkgfwzAPzzIVKODvXrmDVfofNsNeslyPql8moob1CIA3pqCOlvmFIme+d/3hGVqzbJrM++lUZMvV4nbTNYL0GzI1wUZgIFha+MPaGnlvm6ifV0gZICaAtZKN8A6wIsHwRqLJVtUtmajyGNe5UnY22ScvbD8iundul9+R5ANKzjI3IsWArPZxQDISDslbDmF2Yg5O/asujAPeEOc8xoS8hkPI5BkgzQWaoVYCNFAIuV9O4ZSOjE1S7GwikQwwjTfEKYTv8Mb4Q05btihTsZG76wjl+WjIgJd8oCVZTSJJUDDUZLNjoighGLY05kNhdqerfjnWbFWA74KCUqKlF1iLmSsYYsDY/twCKto8tq70nF1eazAEAmdmnVDKHDpTM0Qg/QgxoBjbZzujXG6CK31kIy1BdbVOCv+OLkeGrAydopFRgmq7P0sWYuvu5uyY5MVlAjTBS2t0JpJAd9XT+UyC1ql0yyjgQvosxZMTBATIc4ffs3LwFQ0ePPrtv3yP3dzL8DrmfDgNpN7u0bMsbRzY11r4A15iBKT32UtltMCoJlvc/+JK89Mob0siVNx1t1EuVWXCKJA+gmAtQzC1ErCPe+SWlzBoCcCwyIFmEY7SVEhzz85FFh3GLbrcRk9OW80T9h/wEMyq3jLg28ypDtq9YJ+ObVsjIwaUm/IW/OZaWvDDXGxNI7yCQrt8ux3zs6zJkytGYtLTJmsQHXoKXiC3QDTgHtKYEnvCzQBoyUQIpGR8EAm1pKnMZq0lW6rIbGZAjkLZWbpHmdwikOxD6cqr0mzXfOAFZIHRCLgqkfmmswHBCx8p5c31YWpMogmE6ZKKGkVLVy9qQfap9VHeBwVuBFCCP8JfMdY/LeR8YqnF/KY2ksfHoHtnVifpuADZyT69ufhFSPrcz0ExTUN/GnAR8ro3dXHExp8ycweTycMJLVCElIHab6UCiDQQvI19uHewLcL7D2FBw5Yu2djjWwXlA7Zp0DsroDfDs00vZZwbiPzOQiUhVto6t0i7qOiINsCTbx/0x62pjK+6144Gchvxhn+SgFCsLbxtf/JiFn7WRMtOXOrBl6HyhWleBFAtzF/7yXoHUgaiRC528yEhz8t/oPXjyGcOGDdvbTdF6UF3e1fl5UFXq/7Kw2ze+Prmtue45pPPpH59wqQSGATBsQ8bdUx59RRYseltKJ54kI2eeJIUlPaSAAFkEgETMWh5WytnwtKUQ1oTqNoJDJ1BSJdMMcX9+e6jFww5Ity5dKxNaVsgIAqnRO3uvqDpIbwF0rqltUCBdvbFMjrn86zJo8lEIdwGQqg3WxFRGb2O/dbIKNkUFAyc4KQu19lHGlhJIAVxsY1XrEkgBWEa1axgpJU1r5WYF0rKdO6Xv1DOk/1Hc3g221YBRWtDVBkinrtIfbBuEbNTJSP7iHLrIkmkfNUBqbLEaNxo4G4XbqRFIE6sfgbMRVLuMQdQiJMfmJfdtaJ+1xdZruzp5DwSukYVM0rgKn5L0PP9CF85CZq9thx95zLZjp/bTWGWCeeMaXLvW9K9pNNs/GiNm/jan8pm6fZA+O+kad+0BBERYrWiNg2d410fbNo2q15XN77MUQGk6NdUzVZ8SPNV/pvMXMEkZjCc4Y8k1DI02UpiAOP6TVbtd02oEczjGRlM2IRlpTv6KwQOGn9Z/5CR4kb1/Xl2di++fFnmXNd255Z3pzQ3Vz0K12yeVKsjICA/NFGAApIgL/efDL8vC11fIjIuul6Pnn6pPNo4zZsaZOeWERKxgcdyMPsIKluTKBPM0wIoMIZBOal0hwwY5Rppu3clCmQm4r6YeQPqsrEWe3qPBSAdMmIHVL4DUhoE4QO50BWuL5xYgChJwNkoHpBqniX8EUcdI6f6val1bseYKA6S7ygCk086QAUedYYDUqnZdmIxrmagtlHe3XJySR3GA4Oi2xzOgaryLjW2bql114GIOWA9I86B2D/clNekCCaQdqx4GkA5Rr960rD82K5OhLLAqm2p456ed0I7lBRW344sd5Kn8Itf7QGn180n3R9tnI7tVj4XLJAsOLmSImcxMhQVgzdxjJAuqVH9JFZ8jAWjG6pE0b2JDOZntmbEZeaVpjKSFhRukKc5PzUajz0q1UAmv82qYYhGZ+lo3MSKtYxaDXgXVpIG32dzbmA94ggKpTX5CRsrkJiaELDobD7TA8obKgdW6RlShHLkbi/sMnzN27OTtydLn0D1yGEi72bfbN71zTEtT1VMIPCkN8TI20eLSDt85wKnaXYTwl2Muu0FmnT7HCm2CghHiOu9SyIe4sEgt/FLLlBBIrScwHrD17TUyqX2lDB3AbdT8sA9/1toFQQRIn5G12DnmqMu+Lv2OmKYexLTr0ukpnLMp7qd1MqW23CUAQnoNU1WqzkbqZETvXYbAYA9JMlKAmklYb1S7jpE6tVdT+SYLpGXSf/qZISO1QOqreI1gscLFFUQLFbMF2UYz/eF77FK16xyNjLAiqOcghpRAmmO3aDOqXTobgZGuegi5dod6jNT2XlRCBg2v0XhuDHge1eYEXmRO0LL55/rdj3IVrt8mubv3SCb6KAN2syza4qH52H/0ZOno18vriRRMq8npIwAAIABJREFUN0lKhAI+gfoWbCmTIT/6m2QBUM1CQ2QPEoKUXXSqFHzsPAPUsXuktT9658VgJP09XFPYOqdb0KaYhilnf1rwTPWcSHnjkzVqDtDLU4GpK4X3m942/t07ZkWDmjPcnqQEU5adC7v/DSB1xXRTJWmRjANINLKjuLjXbOxJujFl4x6iBw8DaTc7tmzjOyc0NVY9jm1MevhzJK2a17Y4s/7c+++XZMnbq+X4K74kM089KSwJpKevyUqlwws6Li544j0aW237wsnYQzNky5srZUrHGhkCIA28dv1Z4gA9AJQMqa6ukzsQ/rIBe5lOv/Qm6TV6snoQa2J4i6KxBbCR86589ov76j41jlRVuwRROhwh6TxUvO3ccxJA4uyjTIcWcTSyN2gqN4yUKQL7Tj0dQHqGCZtxqt1AxWsB09bTCC7TBRGAtcJLmaxFNBf64mJHdccYqz6jR7Hm19UQJthJ6bFrw5haAaQCID13Vn/JZRwtvXzhnJWJOmaQyWHBQIDLxDsL44PMLgvquVqo9evHwUFm5BA4zhiVcGevyNhDuXMRYjXsF7dJ7tZdroLKvNlPVTPGS/UNl0kCpoSQOUYHkd823iA1fwJI87ftkqE/ukWyqmuDjEV7kMVp57kwV3waG1ynZXwewwrWE0mIq49JUg17C59OgdO/1rt1NKArDoCmap0zza6e47QldsHjGrALgBqd497MdfNQmz/KSFlmAikdF6nepZzh4lYXyGZwB134bhipambslf6a0x+HupDMyinHnqRzx006FgHm75/XYSDtZl/v2PLO7Ja6PY8ASIuTnY3CCRpMA9viDG25518vyOtL18kJn/gKgPQDZowriBoVY1qVXWpZk4JKWNkYA1szoSwjxefWt1bK1MRaGdQfu7/4XkLBpI8KDZavqnq/xpFu3LlXpn7kK9Jj+ASdsJqJyJQ+eMVXrk4wh8LRnMHjJpGEYaQmlpRezADSIEbTORpRpesxUqsobSaQLntIdlO1q0BKG6mJjTWpBEM1cMA8nR3P0jojdFAHL+uOptpw4Ro2WT3085KN/MXIySZZzU2Si3Lmo5zFHeZd2NYiBdgJp6ClSQqQ1SgHaRxzy9fLcPi7ZAE4FTTBDgmiGVDHKbDSoQrl5dtt6LoN1+8swWYAN35csmZMZMb/oK8POIFR5j7PLJYBf3/IXBd7wUdWyq/7iDSePEu9YVMJb9c3kUuDFRAya+0ol6E3/02yqxCyYju3CnvJ7ph/ghR85uLIIEy9AIyvBlMAp/fwJFC1v6U7nnaKJ82jAM1jVY0eT14kJwNxynO0IT1A9L7HptoB2ag7P24jZYITA6RmZ6QIkMZXtjFVcbp2Ur1NDEjj5XUgnZWZU1XSq8/pYycc/1badj8EfzjgPDwE6/w/WqWyze+c3thQ9UBGRkdhZ0BqhBGb26znGId59z+fl7dWbpQTr7xJZsw+xqp2zWSLMFItcZIiJe6XkFyvCKv01pP2ODfeJmBseWOpTMvYIIP6cRu1FIqbFJN/L4CUjHTzrn0y6cIvS+HgsQZEA6AKfIMDx6NA9vqqUi21/YXJGLiTisZlmpAXl9mIITE8Sz11NfTFfDK8IUzbmiFNtJEufdDaSAmkZypbdIxSbdCuNVPZjGj/xAm9qitlzMblko8kCgUAygwk+N/cs69UjJ0i+wcOF0CfjNywTM597Dacg/hQgGYOypyNcmYBaDPJnvGpjjdsaO1C27ZJKwtfUMdBBV7VSA+5ncD81Ssl+4SZZrPqyCu8JkJ08CUb3q3Df32HFKzerAuBWoB1Lj7z8VYBCeCuHjdU9tx0pXS4FHiuRyLSISoq3GKI/Z23s1KG3fxXyQbzVQM/ftyLhcW204+Twms+YusednM4F6LHIvDpIW4q8E19rnlU1JJoG+pAki7ogmRQT1feJLCMscxkxmdL5hrPr34nalxvhtgKhmAcMFKb3YiOgMxopozU5rtmnutUNtK4zTVZgIRd5+yrnhSJMFQ3vrG4re3Zs//ZYyYd90q6+x2Kxw80vA7FOv+P1mnHxjfObm7c98+MzES+P7FS24DslECraxwmgOidVVvklM98Q6aBEeiqTx1nIvPFK29MAgeI4J3ij/TOakr5rrczQDojc6MM6FsStZEmLbRDgV+1F4wUuXa37q6VIz90o+QNGKWgzOxCLjMN754al32B4okJzWpkwkmMjZR7icLrEIBKlS9jaNU26kJf6K2LImVRpYTfs8hmd22Qjncekpry3dJ/3HHSb8Lx6hTUARtlI8KJGhFW1I4YT4KlMjBrJ1XFLY5pfCjAYNrSV+SSu3+F3WSYoAX7r+JzBTYqLx87VV6/7sdSV1wqE1Yslk/c8TPJBoiGqxrXaD446i3Cl/e3E3CMvHW5hRn1AUW2tLEseO9GG+yDQ2bJ166SnA/MSJswPXiAZRpk1L0WLZXBf7wPHihYiKBIC/dVSy/YcCfAO9wVowVtt/vTF0jDGSckb0wddE8aUYEOyNu1B6rdv0pOJYHU1L8aQLp17iwpuO6jURVpDJy7CpKdsc0DMdED/R6ZJrFqRhfHsT7VC8P5amdtZIFrMDO+CEme4GE7hOdG/oo/2vYxy6fOd3EgtRvXk5mmA9J3o9r1VcKpxIphpBqa1lDSY8AF4yYfi4083j+vw0Dazb7esu71D7W37rsX45nBaU6zFbLPCJsLZ0MtcmEyfGTZ2u0y++pvyZQTZwTOKv68U+Gu09XYOLrdYY6NKh2xjHTJWzIzZzOAFJtzx9U/8fahxhmFqKyqlTv/+Zxsr9gv486/QfL6j9T8ubqriU+nWWB8t6nltQJ6iG/fXqOg6xyNQibq0gNmQ705uLJMeiCpQTH+LmqulyIwwSIwxkK8lTninbt/n+TWlEsWwDcXiSuysZuMetkCVBqQA7iq/xCpGDxadgwfJ9vxWdOjl1kA2HpqMnoF0gVy6V2/lExrX20gkNbWyN4ho2XRl38rdT16y5ErX5NP3v5TPKsF11gnJAt+BMFW+25DvXrB+agQdl33qgLQbAQwNyGPcluPYmmDIOyApyu8lCSBrDsJxAgnNCYS8cVMHVlSLKVgo1mDB4R2rrjQ9/sK5aHaeNgf75eS11ZgtQGmgvLcW7FL+iCecj42DEhYVS+duPaNGCiVZKV9S5OUH1GwS0IaqKurlJHmlCPG0wLpPtRvy5yZUnD9x4JBm8QUvRt3FVAtdDnMimFgitmRcsLEF3JmLigW2PGpX/y5G18AJN03es84WzXlDu+ZXA9zwwMBalzjYBhpuCcpnd2UkdqN7pkBLQBSraC3irNgHJ/iqb471a3/m7uTK7PKp4ysluKS0o+Mn3LSg12576FyTrfl8qHSEO+1Hts2LLq4pbn+bijKkPrVn4V2rseA1CXP21fL8JFnZOWGMplz7bdl0nFTA9VueB8b5pBmIwW/8+KDOpQ0Mfil+tWxUTPyZcvrb8msnC3St7dhpBG0dktNJ2vs7QikdwFId1TWy7gPfkFy+2JrMGZcYtJvTOYOBr1ykgNkCHJ52AM1F3bCDIBKKxJPtCC5RDOS2rcxDMRltbFZgtrA8Jx9VIEUgr5/5U657u5fSJ9qgKRVm6rKNBXwa5t7S3hXYcs+qX5sx2beVQOGyZtHz5MlR58qDShLpraNAd0pKxbJR+/4OVguGWmG1ANIlwNIq4aOkSVf+g9lpKXl22XKM/+QrI0rlDm3ArRbuYE3kmq0Ysu3dvtOIOvUGVATj9+1BbcykL2poV7ert0nxefNlZIPna673mTBkSgTiRoyuGeqbUezIba16wYdl2q0mrEXCDVc12PZOhn223skkxmB8MNeLC7u2lsh4y45W+at3yU52xDqZ/XiLajf7o/Ol7oL5tFMn/SKAJ0/pOhFXbkXQPo3yQUzdYuoGgDp5pOmS/4Nl4eM9IDAGSxFw+fHr4kDml/SFODmlqExUtjpdI+AoHfPKDh6wOefk4p9Ji14vLGpo8v/HltuROSHhdqgn3Euw48YV23jSBkO5gOpy5SWytmoq6pdxd84CLtj4UwzztmZmR1FBT0vP3LGKXe/V5l6MF53GEi72Wtb1yy6rLWt/vbMTAYCRIE0lc3UeQsyDvO2e55GHGa5zL3uuzLhmEkBiAWqXTtv4kVMLxRiq9r4hcpAabKzf+hkyJDNr70uR+dvl34EUkNTjUTWP91SPfybP5VX1sjd/3pOdu5tkiMApDl9zB6bCgL4vTdAZuTq12X4mrekT9kWKairkRwwSSYlbwM7ayzuKXV9B8m+QSOkcsgYKR82VnYPHCH1UDu2QwibXLuWmeKagbjfF//+A+lZQ2Ft+aNbuDiwt0DIOlFVaoRHAjvqAC+USaPkzmFI6wjQxPPePuY0eezcK6UBal+qe9vRk1NWvCaX3fkzZbYUOA5I9xBIv/gbZbe047agrFIDJgYgymDaxvwCyQWA5jCfMTJOaZpA3O/cv/9EJi56yiT1x2sr7J7L6/ZLKcJDelx+vnoka++lALHO1BApJzDZKNjmkFselNIXXg/qvBLPezFP5Kif3yTj3lgtff79nOlo/KesdGBvqfj6p6V9UF+zCXcEPYMhEV1noW7qFUwgha1UZwEurEVGok0nTJb8L3zcZBxKCXgprJl6Ynh2rAjBb7HT9O6pWGB0CiQzUT+2Mn1yhbBI6Z7R2bXBrIyAsq1nBFPdl1j9vQnv34t/87kaR0rvcCzC6HzEuFGTk5teuxijNsY5XBObQdZV1W4wLGOL1tRDFar+wh6fnjxjzt/i4udQ/n4YSLvZu1vWvPqJttaGWxjN0DmQmqZ2jHQvYu4IpOu27ZF5139Pxh91pP3Nm7Txley76K2UDhd2RijAqLrVyO1tiwCkhUip1wvqPjdpfRYXA1TKOQVSMNKyagDp+Z+XnH4jwKJypMf+ajnqxQdk6iuPSilYpLExMom+JyA94FNpjeuae5TKtiOmy6JTLpA1YxhK40JgYC8FyAyq3CE33voDKa2pUmBrhl1vD9hqIwCgGcKjCfdogeq0EYK8CZ6y+1lHOAdl9B0imWCbPcEUp+Aeg3Zutv1gOp7q5A5c8/xZH5cXTrtUAZhsegrsn5fB/qnlt0D6jmWkb9z4a6kHkCrYa+iLyS0MtydNvJBnQ18o2BgKkwPAPvfvP5WJi2E2skC6A+x8Ofab7fHRc6T4Y+dGbJMWFYKRGVke+WMgJsmCrkN7FCKH88hf3WE9aTPU1vpEVbnUfGC6TPnWtVJYvldGICQmB58OMVugCSj/0DzZf8n8pFlh7h0V8Pp4/JCDBPPDb75FcuG96+5VC4a+8diJkv+lT5pdgewrHaBG7x49mWPZKk8i5Upv++wMiP1b8Lw4HHh39Qvr1KAesscXtF0Jlwnq6TPNVEAZNFgyQw2LYBMyKCM1W6mRkbZj4wh669LZiJmNOJcY6hZPyNAdRuqttYPhauEZO1iVfB57kv4uaRAdwgfehWg+hFuhG1XbvO7Vq9qbG/6imsw4I42obKIqnCqoRv9+z1OyqWyfzP3c92Tc9COMmlLVeCri0wizzgubQoSEQgw/0skmo7VD8ssqpGjzZrw3Sevyt2WQ7JHcHkXShpykHUjk3d4HQEHbHY510G6nicLDMpXDseTufz0vu/e1wEb6BcnuN0zVr/Pv+Y2MXbZQnX/IHHkFUilIK5mede7JQQVz1bsThaH3KE7K5JbgALX6Xv3kyfOvkkVHzTNgSjUvhMCgCgApGKkCKYCvAkxwSc0+acQtdsy/XPZNOV46oK5t2l8pzZsWyO69e6V06qnSe8ZpcB7CSRDmg3GPS+7+tQzavt54F+O5LFsjPGJr+g2Rf1z9I6kYMFxBXxnpHbB/BkDaBlUsVLuwkRog7WGSMTCTExgAe5dsIEjGgDZTEKXKDQ86j0BKRqqgkiE7wc7JEIsuni9FV3yQagIPbJKoS2ogSh4hhmCiQQf942np+8jLAbDtxvOegv142E2fkQHYZ5P9OfA+nPPQiwFA8lhN72Ip/8ZV2MsIGYk0D615hUDqRGj4Q86+Whn+YwCpqoqZfB7OdHjehllHSv5XPmWANIagHh55tYgsGcLjsZOTr42DTbxhYrPCK0vEZBigXPhHdP3AxrVVidcn0mXupHgVwuNRdW5siWLvFSm1A/KwM7RJDSO1ql2aB/A39+1lwhfntWuA1G4k4fslpFdtpRQyDoh9yRQHEP5WUNjj65NmzP1pN8TqQXfpYSDtZpdtWbvw2rbW+j+YDGzRCWQmoRMO9jcrhyr21MjtANIt5XUy73PflzFTRgdeu95ltnSplChG/lmFsu7TqTPLbqeZ4YcMGrokmRD4PVaskcGPPiR9Fr8i+bt3Iui/UUM1DLvg/XAi88DS2QVA2jpsgNQj+83+oycpsDoV5C44ltwDIC2vbZOxF9wofSVbLoDjzdjlixSkeMdKqEV3gDWWg53UwRbahLCRjhFHSD5sk0PBICe//ZKUAtzgc6vNRHYIVJK60r5y9xVfl5VjpkLNixhSFG5oxXb5AoC0Ry0YFIC0Evd8q36/NIOFrrn2J1Ixa66qjZt2rZNW7Ee6e/duTRHYZ+oc9fhlRqQEnnnM68/Kh+77TwOQECpku+VUJaMAL1/+VVl+4jnaFoaRWiBFw1C1+zZiRquhfl5y469gI+2tIO8nqzfbpyEZA/PsAkg1YT3e2WiNAEjNikvKUK9VsBsXfPh0Kfr4BTEnEF8Ap5iisUP+V26fl1++R0b94vbAZkktyOLqvbJ55EA58uYbJbc3MlihEAVgkCN+eXsyKz3rRKm9AhmJPJWs9k8AuXyi/YY/s2vqZMRPb5XczUj4YG2u+9E/G2aMk3yE7FDdH7ySUTC15tpDsCiY+RM2DXs0M9G83rWES+GIZG+SkoH6ABo7IQ6WEXiOgKUPsF79AvB0J/sLBnONeu16jJRqXrJP2kbNjlLcQel/FkjTiUwnpQqKevx40vS53+ymaD2oLn/Xw+ygqt3/QWG3rH31xvbWhl+bpOnRB/oTyf2tql0M/vKKfXL7vU/Jtj2NCqSjJo20xnoz+X2Hj5QLRwowOCz1XrBQ8ndswa4YlVIF1U774GHSPhTvoxFvWIjIf6o4accCaxh1+x0y9IF7JBeemyyq2Q/SgJ5OclXnhuCslkj+hNRjTVPGyd4LT5e6yWP1XAOkz0nF/nYZf871cs4LD8nxT9+jC4cGgNNSgMRGgHQ9vjdN/YA0nvlRaZ18rHQAJBMAF7bHqNVvyLn//X3YU7FlFsCUbdMEIM0EQ1w2a57ce8mXBFZV9SQeDhvpDQDSkv1GFbkHatWlFkhXXnOzlM+co0DaXL5BWgCk5bvLpQ9SBPaefLKuxskWqULuV7VbPv2nr0uvKmb5MSrPTcg41Ij7rZ3/MXnz4s8pg6Wz0WW3U7WL0BYCKcr1DoB0LxYDS24AkMJrV2NcyUhtDmCzwXIuHG8BosxqRBCNM1LLxHcBaFajjfIvPEMKrjg/SQERB4K0qvoormjb9H9yoQy663ELzthgAHV4rnqP9Lj6IzLgQqhtbapBPmMgmevDLwULPi6UaovzZPdNn5LWI0aiTcNFnI4ZC6gGFMyYz4a9f/jPbpW8zWXBferQNuunjJK8m64KsjFFpkfSlyjTTQZPc0Hqe4RHU4OuB46uOv6NUh0L2tVpiIIaRwsRaJDcBclAnBpQU4FnimO+CtjV3gGsPjvcxIGqXap4FUjhse32L+aOTIaRmvkdlPRdMFK9LJVjX0zGKiMtKPnPSTPn3RD76ZD+ehhIu9m9W9cu/BoY6U/jQBpM+8jK04xjuqwTiG4DI91Z3WKAdCz2RoRAz8K7HcI3UVQkCe6jiLCFcOCHhU2A2NArc9qnL5Vc2r4g0DdBncbQjfahI6Xx9vulffwYfWAB9nMc/+ufy4CnH4YTCracAqjsB0srB2MkIBH4ckp7SP8hA2UowLcIKd8ysZLVeFDOHyY0YLahQf2kEinf9sPOVrZ7r9wDG2kldKsnHH2efOq2X0hPgBQtoq8DcNYDRMny6uZfJrUf/5p09Oqv6kuqb83LbD7+gcdvl1OhDiYIUk6wHoxrrMP5d159s5T1G6rOUcPBSG+49fsGSHFiFcBhBYCIdtGln/2R7J45GwAMAeKAtLxC+iqQnmR2jWHieQBpz7p9ANJvyICyTbhNFkJCOmQZ7lOHdtgx+wJZdsVN0g5AnAJmfRlDW9RrFzt24R7vALj3gk2/dsMvpa4EQMrsSyhvByizUbEZm2iuJqwnIzU7v1CZew48gCe/+gRXL9onu1D+NQjfyQcjzVcgdUAS5X2R4enNVvdn5GwczIHtfdRv7pKCDcgZrv2XgbCdfbKqR76M+smXJH/44FAgMk8u1LEjfnmHet467QmdvHaferTUXPlhoCTzt5r+CsahXygyIiSrH/Gzv0uePtM4gtUDSNdNGiF5X/+M2drM47ORy9N+sUCd8qGmPJ2CZtrr3OhLI/rSHg5BzrVFgEP6U7xzUgGqbceITAi/JLVzcEvz7KhMMffnuDMmBZPPmVupUQXLzb2p2iUj5d+pVLvvxUYaU+wHuByMR5yQl1/81ymzTr0qMnYP8S+HgbSbHbx17avfaW2t/z6z7ETnkj9B+HeY3ZODf+euKgXS3fsTMv/yL8qcJ++X4jXLpaVmr+zE7229+kr7iNHScO0N0sEdNKygdZOXQNrzrVUy/apLJQfqzn0An01QUXLCdAwaKg33PKRAmgfmO+nHP1AQ5bXkV2sAcqtxbi3UlYkho6R1+nSZceZU6T1muORjIha9tVp63feU5AFQnVNSBr1SuWXYwL5SDgeSdf36yL1IyFDZnC0f7TNGLnj472oX3QMhvAC2OKpCm+A0VP7926Wt/1CwID8bjwVoCPKB29bJx376WSnaW46yGZVtI56TCTB67FPfkdVTPqC2OgLp52/9HoAUHrI4by/uvwZhNQTSt2DbLJt5irInw0gfkfLycuk3/QzpNelkZYzKSHFuPzDRq/74dSnF8whqTSjXYgB/Pcq9C6x5w2Vf1MXI5Agj9YAUjPS1z/1c9ntAanZ9MZuM5yIExjgbgY0SSHGMeHb2nb9SByyCN6XPbgukeQRSeO0adUSqwegfjO36Egch1LHPy2/JUHjrMtUgO5wM/2VoK+TDp8nAz9gsQxT77rYo+5A7H5PeYLHBQSwu9uVnS/mXPyGtU2C7dx7FvmAPgApAWk8gRYYnJMZ3mY3qschYN36Y5H3zamycjbhY1C9KgFKLnuRHxOElgunBl3TXRZYAnUo77znRJvf6xZ4Te1hYL69d42AZ+Z4KUO3iIFLGGBuOAKsri2WkmtPZhE1xPBI8jdcugBSJTXRPUj7iPdpI/WvjYOoPQ94+J6/wrqmzTrsCci45J2U35e3/Xy8/DKTd7Bkw0h+1ttZ9Mw6kwZpZV5LJQLpj5x4F0vLGLDn3w5+V82/+Ajwt1woyt8o2gEmC+Vx7D5DqOx+WtqkTkr06wVRL31wu06/+qOQAuKrBmBRIE8h3O3iENNz7kCRGjAQT/ZWMuvO/NEayHu8lYF+bmC0If+fNPkuKb/y2lMNB56SBiGlE4nKFe0iG/DWbpd9/3iWa6NwyUyqBmZ6uadqR8gaE/+3PLJG9TZlybUeBzHnlCQVdMtzlYG4N+Kw4/VLZ/oVfGuGa5Dxllth5YGWTwUozV70hDbCXNjDpfR8sHJA4YevRp0k5QmPo/TOsYpt8/pbvqVcwy1cNINqAEBIC6ZLP/FB2gpFmoM2ad2+Q5uWPSAUZ6bTTpVeg2oWAgdr1qDdfkAvv+bVka1gLdykB8MOJqAXgsfOKr0r5GZdqSScBSD8WV+027JdqOCMtViDtZVW7Jv2abrBsGalT7ZIhkClQaX32XQDSBY8FXrvlaB8y0twPzpP8T1wQeFS6seJ4U9Lw9GZsVOZCoMIuNvIP/5CSd9YGfbYFnsFLM9tlEGyj+ROglrdqXR2faEeq/Ys27JARSCOYvZe5cs1dyUrLT5wu+669BJLR2Dj1l5ig5/csMJ8RsMkWrNkSMNIGXL9u3GDJ/tZn4TWNmJuISvFAC4Yk7AouSGZ+SYUKi5gk3cIDqdYEYanCp0S0vpG2N+M3wtQDsHS/hT9HlgP+eVFMNe0cU7mG3819g3vFVbt2c2/HSMlG0wOpD9IHFoLvBkizc/P+Pe3oMz+Cctsd1w98/4P9jMNA2s0ehLPRz9tb676ijCdJyHkTynsOJ8a27RWwkT4NQZ4n537w03IuBd3WDQDSBDw6AaRMl4c4y6rbHpLWSeMitireCukfpPeSt2XGNR8DI4DtDsxjI4CU7CsxHEz23kek/+YtMu2bN2i2n2bMhNeQBGAj7s21ae7cc6Tke7+QxOBBsmvxy3Jiv71ShG21nMCjgC15+U3p9/t7oHJmQD9tldweDewObOutc+fJX2obpbolRz7XnicnA0iZ3Ydq2TIw3jo8Z8vcD8s7n/9lkPw9GUxNk2kSBISDJMCsmSKwBfGYLSgv1aYJvuGgM5xA+jcyUqOC3EdVNrIctQK8Fn3mB7JDgRTORgDSVgBpeUUlktafZmykNA0B1AYiM9JFSPs3YvMqVStTXi2tr5PlaJdW2Dy3f+k32GVlqvptqbORAqlR7dahXsusanfR9T8LgJRqY+NsDfUagZS2UVXr0tEINivmAsb1ykgXgJFar90KLARW47m5586RvE99KGkUmqVXnKSmRlE9F+OvFJqEEX+6X9XyrBwdqRbuqUBC+qNk4Fdhq7SAGFHpsREYc3r7I9L76UUGSE2nyD7YxsuxM0zrrElJCzmHIeTI2XjeCITaFKyEutzOg0YA6drRAyX725+VDN1ZxrzSCRw+1jqtJ50ZXzD4LZMMiNEnxHE/ebof6HwPfJMKHwej6Pe482EIgiF6enf3QDL+exxA7eKcQIpT1WsXY4/2UaPalQMy0ncz319xAAAgAElEQVQTQ+raLCl8JoXs5JgFkD41bdbkCzIyhjV2U7weNJcfBtJudhWcjX4LZ6PP+zbSVKtP/zEcxFu2lcsdANKqjiI579xPytk//Jzk79yi8Y8BkCIkY8/tD0vrkaOjQKqzJ0P6LFwi06//uGSDZVYBSNcDSGnP7Bg1Ttr++16Z/sffyIAXYZeD8F7Z1CRvggHRNT5r0kwp/t2tkjVqJPMIyK4lL8pJA6qlyDFSncewvUBADvjl36XwteXMFq+A1wRHIHr5bhk2WP5zzGipzO4hHy8ZImc/ertKQv5rhhBtBJDugdr4mS/9p1SMmmRso2RuPjXx7IJm+zTm2IUaSrdPc/ZHgDeE88jdW+Vzt3xXimHjZNlqcO4W2JNbAJALr/6hbJsBIMUzGsvWScuKR6Wyco/0ASPtAyDNxXmjtq6ROc/eJyORYYjtz39cfDwP+2Etnrf/lPNl95XfUs/edjxv8vLF8jGNI6UyHECKdl0GVfLe/sNk4XU/lVowUpaR7Wns3iYEIQ+sl45G3IuUqjYKOYi2EEgzDburgO11DYA0G0Car0Dq20hD2Ekhu0M4CpAWfYWFxYi//FtKX33HsFHUcRfq/XpLg/T7zvVSdNx01SbQoUwd2fhJdqphTSJFa7fIMICwbs5tH6q20hlHSC12nWHawpQvnEsmPOLXd0nh8g0BE2Zu4nUjB0jWd66RjCLj9KavZOSLHg6rHjKv2IMdiKeC5fC3yMOCO6RszwjttCDllcMV3H9uYGIxChxbMdMh0TI40POqH0d3+z1smqh3rrt/QFQtgJoFkbGROu0HgZQvZyMNGCkX2LbftbQx1pu6c5OPdgamjrVm5+UvGDrq6LP79u2LDWrfH6/DQNrNft689pU/dbQ2ftYBaSoQTaXa3bRlt9wJj8nqjJ5yPrxF5//wesnftV1qQZ/KsB0XbZ3tA4dJ1R0A0rEjo8nEuXoHkPZ9dbFM/9wnwAjqpRKCdANYXQd3Txk3UXpee5PM/N2PVO27H/d8Aay1hnYzCPr87/5aci+9DIIVKjy8y5e8ICcP2gdvO4+Rsl0AAj2feEX6/vk+qIZhe8WhGoAOWW8zzv3DxPGyvt9wmTvtTLn81p9IcXWFMj3OWAJjO567a8wkefu0S2T7kTOlrmcfaUH6PJc+UIU5ZzftugAWhpNw5xdND0hAdRlZIChG794s14ORFtUb9WMNfmd2oDYA35Irvy1lk4/XzElt21dL5prnpG1PlQwfME5GFPWREZtWyrBtayUfjJLqZzp70cFqAeI49R6we1Zc/1PYdA3gM2n9ZGWkP0VCeobJIC4S9VmKdqaz0SIA6f5iACnbwuarVYcPpEhUtS7ZKG2kZAg4TtFmVLtgpJqQAXGwauM1QJr3KYa/+BjDUUQabeRzenWmPUHVs9tl1K/vlGy3uTYu3Q0grSnMk9JTTwBLQPpBbuqNdstEXKHugYrO5/cMfsdvedj4Gw0foh36pgbFLb/uEmlBsnzjKJYsMpjTdwQcnIqWrbeqXSy40Hdrh/eTzO9cKxklRXYRlQIRI7Q7MnssM/aBKrw+GY9jzNI2oV4RBy57m06Fn4eGEQAN7pfe2YkdF/fUTdWHqUA/xLcU9lEHoAYJ9RnO2SgKpEhYojZSs41aE/5WTZUHpOkcjZK1IGGb++pdvycjS0A8JCe34PXSARPOGDFiBB0a3hevw0DazW7evPqVWzo6Gj+pQBrM2egSkwM+vpHw+k1lctf9z2DT5t5yPoBm/g+ug2PQLhXYZWBzHPhtQ0YqI20bNTwEUkM2FEj7v/SKTP/CldgLswHOK60abkIAS4ydJGOPOkFGPYc9KHHyZtxvibJRbO817VjJ+y/kX+3bR3MAQIZKxevPA0hrFEg9lygF0nwwlUE/+JNkIdSGAqkK4MFsQpzA94wZJUuwrdiE8z4vc196SE58BJs72wQGTgpqSkCA93544VbD6YjhI9Vg2nzXwhZaW9oP6faQdxesmTl1O8hEwayZ6IDl1UQQUFuN2rVZrvsbGCmAlGDYguMMSWEITz2Sz3cAoHNxXTZYY07TfsnBtbk4h3l5lSmrytKIMzLRxVDpbqZnMYCx9oqvSMOMkwPWxBSBZKTqtRuodjvkHbRhNYEUcau0kXLTcfaTWXOYZAyMIVVGqqEIYKR4oDob3fUbmbbgEVVTsxQE0rUE0nNmS25MtesmpUc47cgyAjqOPXSyGoJwl75POYehcFrrX5SgjnX5Vzuw4ae+w2xXZlpAPYx+KJ8wQmq/8knpKLaAGEMxgvLw394txW+vCWykzWj/tYN7S8Z3AaSx7dn88icJ7ii6xNhdBI6CmesDXXw6pxRwBziYjLve3LYP84sZVeH6ciCFcOEw9EsefA9/8ME0VAc7YI190smNjJRpAm34C2/f0twm9dbZiKEwOk45DALNQOq27Ewcdkm1i2cgBGxlcd8hc8eMmVbRTfF60Fx+GEi70VUYWBmb1y64LdHefDmBNGlopmpdVQVlyNoNO+Xu+5+Wuvz+cv6ciwGk10jeHoSxcEsrMCsO/NZhY6TydthIhw8zCRe40nWzDBrCAS+8KNO/dJVuKr0bTGI9AJUee1lwNprWd4D0Qjo8eqC+BYG9FQBIz9msK78oWV/7jpGteHO/7Iolz8opQ/ZLPp1C7EsdUfDmHpODv/sHZK0xTkcVSCRAMGV2omeHDZEXph4j4y74ohTlFMhxz9wrR0N9WryvUoWF8fi1raKhL0aaU1VLJtmCTET1sE1WI43fLmQM2oQtyrYh5+6+nHxpB6DS/qhyH0JiNID0WgApGane029b9Sr1RLL+aE+wH4wX5SJlM8q/HExtDwCvedIx0nAe4iVhFw0YIO7DpPWTlr8mH73tJ9hflDuPkpFGgTRQ7drsP34yBlXrgpXSi5cgyveZ9/5OUycmAenZp4RAGlO3xQV6StGHm+cjscIoJFbIray24yP5TKN0Ny9VAvA7P7nIoAYBx7l1G2G+wEugwDLU4tfyqy+U1rnHxmylps3JcIf/7h4pfnN1AKTM77p2IHaS+d51klGKHMYBkHc+4aJ1ji0IFGvSi6x0AMgn6ngMR8WBZ72HlBGW6G7mShI8NA624SNSljkyPO21wbA1oBrc0fvbDG3Hhi0jVbOCCX8hoPL3FixuuPOLMtImptk0tnxniH4vgt9M3847kudk5+RsKOzVe/YRRxy/88ANfWic8V7a89Co+f9ALSCAMjevfvmuRKLlEgOkwSzzZ1GS+YsgtXrddgDpM0iUPkguOPlDcuYPAaTYTJret8y0046B3zrqCKm8DYx06GA/g5zOsASAdNAzz8r0r8ArEqpgBVKoKTFdkJSoUI5C7tp8MK8WjOzXAKR0zmFCgsRP/ixy/gclYTSWaiOtepNAiuQADFMIJoqZvZn1jTLoh/8l+Sth/wJD3YWy7YS9lXa/N+Co9PzRJ8nYD94oWT36avjL0C2rZfzbCzRhfR/YNbnrSxZjVz0Q5Y2dmkihVp2YoG5FwvcdI46Ul086T5YfMROexWbeMjPOqF2b5Nq/hkDqtzQdoNzuFmY/USRawAkMbaEKtxrvMtxnJ4TM3h59pHnUBGk5ara0TJiFTT574hnR9IcKpEgRSCDl7jXsrzrcI1DtgpHWYPeXdpt6jT2vyRiUkTKOlKEvRrWrKS9w/Zn/AJC+8ICCNF9UxZOR5pxxouR85qJgvJiFUlTk+7I6ebEGzcTDL8pAjCUnh+tR1rVYLLQVwQsbMZyMi23LRuo4OqKgLTuYRo6xymAwfPM4Cq7buPUGYz5qxWaYBOpNGkWOEZgEysdCg/DVT0kCW7D5IRQsODNmDfv9vVKyBNu1WWcjAum6fsig9P3rJQOZlOLXdGX6eVimEOjaIcLYUtwohm2x5nS/pgKEZOA2t/fVuNG/3eOTwNYvVwrQjBQ7AEodLN4i0QNUq8oNANYDU2ymHe5JaoGUGbcMkLZocgYNf1EfhlTK+a70huvCAwApboVdoLYV9uo7e/z4Yzd37c4H/1mHgbQbfYiBmb1l9cv3Akg/rBty20kXnyTB6LVjkMJy5ZqtSPr+rDQVD5UPn3C+nP7Dz2IfzSqEdUCVxsQKGPjNYydIxR2IBx08UDKIDJD33NUjA6raTADn4Kcfl4k/+4YmWaA6eB1UlQTS3ohlnNmjJ9SKGdIIkHgLTi1UxyZKe0vTn/8p7dOnmfuhPM2tCdn7+tMye3gjAqkZOB99ZcKRZODNf5GCpQipgAAu44bNsL1wM+0VgwbIs8fNkTFIEZgFm6GqBuFMw3CPQthm+yAbUV8wSe4E0wses0xi3wN21ILaarVnqnCF4A2ZEiY6GGAdEsI/jQTyC46dDxBgbFyOjCzbCCD9jhRhFxk+pxZ13gZBUY/60fbKTbubc/NRX4TnNNcos+/gZuMDR0sTE8z37ieJPoPUE7qjZ2+1FRvnJytZnPoTB4yNFLl2CaSw27J8fM5SLFSq+w+XV5FJqQb1pQ2XtmzuZko2kMs3Y0etatcwUrP5+BlkpM//G45MursBgJSq3QbJBpDmekDqihMdQ7GR5SFKblWNJqfP31qmam7C9FtQW7+YlZAJN1whJSOR6IOp/jShOZ6t27PhPJYN/am/6Rvjl8dRn8G3PSK9nllsNhqwCLEf/VJ++bnSCpuuWdV5oIOxNYxhNwuXwuRgdnppwbH12N828YPPSUaf0lAbkXK+xYVzVCyFfRSWxz/DFDFZlKUUbv7BAFVwkP0fucBrcw+ZI4AZQ+w0xQhqHCwFfOD0fjUgacHTv5l/XKvqMVKOPtrh3ebe3IEJp7RicUMgbQKQNvpAymq+R6nfJdUugTQza3dxj/7zxk06dlU3xOtBdel7bNKDqo7/a4XFwMrdumbB/R2JlvMoMP05kfahOpAzZNmqzfIPpNhrLh0pHz5mPoD0GslGjCSZI3c1YRL3BGykDdfcBNACYQAA5VUhsTxypuZi264ceJvmQxWcg/0l+eSdUFlStUsV5kDsdDINTItCtZZhG2A+DIXoGDRc6v76oLSPGqFAyrCQFsSZ7HvraTmFQMpMSv4LN+ZelgTS/OVwJIGQ3AwQ3Yj7sUxrAPALjp8LIEXSegKp5UQUyE6tq5MegpesNA9AVIQQl35lm2XY+mUyfN3bMnDLGrA+hPvY9mNy+xbs3tKELc3uv/iLshIJGbjiHrNzg1xNIIXTFO+5DW3EmNhWML/Nl39Nk9ZnAHQbKjZLy9pnpGpvtfSePh8JGU5Slq3hSXw5G5GtZ6Aq92xHZI0E0kv//uPAa5dAugx1p7PRKwTSIjBSJrTgWgBJFkwyBnjtUq2LdlT7KENfLMOgancmgLSDYIZ/BkgtI70KjDTFTEwFIBHIQDl7P/eaDALw0RbNZ3Ez8YcwTlrmHiNTvvhJ7G+KvMmRlVwKkPL7HPcsRGKFob++XbKqTVtr7mQI5go4D+1Hyr8ENjXw2zEDoDn4j/dJCT2GrXc3+3EzEuB3EEjt+XxylzS80Yqbq3yc84HN68dUbCsJG9MRUXdx0k18BhoCXaB47USCRrQH9jwPnk3JA1AN0TUKph5wOpANPs1vDkgZfkUtCMd0WiC1s/S9CMU4kMabyjVtVmZ2VUnpwNPHTpj11nt5zsF4zWEg7UavYWDlbVm74N+JjpazugykOpAz5J0Vm+Q+7AfZ2mesfHjGPDntR9dIFkCC6kyCYbadINw5I5O2Qhu6oHPPChoVcMp4MmQHmKJjpEOhIp1SXKLPqUW4yloAAG0kbaPGy77//hf2mwQrs4y0pQVZbN58QmaPhNemAmk4PchIsmrrZOD3/iT5G5C1BkJyLdgtwZSq3eXDhsrrx86BavcGyQKwKCg5FZRFBjO5jG3XBb/wvlQDk11OWfyUnPTgf4PBmkQLTBRRAWBlfTcCRB+64hvShm3Qxu5YJ1f95dtSgKQIjNncASB6iwsHMMu11/5M9gJIyaYadq6RlpWPSVXVXuk9FZmNJiAzEpmnA9KgAd3K30wBJyRYTqfavfTvNwfORlSXkpESSF/97I+Rj7anehizfgTSbLBmZjGKA6l6VeIsZaSwkarHMl4KpA0NknMmGOlVF3ZKE2LExwpgqJPrm2Tob++S4pUbtX7UQGzGOHgK7TL+m9dI/+Ong+Hb5DKBII9PeSva/XUg6joQJoWeZKVgqo6sN6DMey4+XVouOhO968QmRhnP/zMycyHuWDc9wKsN/betFzY3v/kGyRhg9jcN7dDa4BYc+WnfPIcMX423+ORuBfQWxwYKupFCCsWkmQpJ8BTMar+2qYA2LX7qfd1tQjB1IGc7QT/SCtHYD5FS6vCLoGvIRt1d+bPfb+4ah7l2runm3gBR3WkoDqTQKHEnGKfaDRrmPfzRZUaakVXbo0+/s8eMP+6V9/CYg/KSw0DajW5LlJUVbqlZ/xCA9NSA8dhBrmImNnP9ifPW0g1y3wPPY8uy8XLh1JNl3o/g3QiGZWIczUvDAXUlbh1D8EnnEAItmQe99QoItDh3KxjpWtpIcf5wAmmJAVImEtjI4xBsLeMmS8VfkIO3X38FUsqrVgDp/refklNGNGvIRuSF++furJCBcDbKqahSZvJWfb3sANARDt4ePUpWzjxJxhBIYTPUea9J2aHes8LQlxWmTaxAtQKQ2Yjm3fd75Ny9Q4UGZekGeN4yM04j1LBPfu5XUgtHpLHb1siVAZBmSBmY+zuIkWxH8oa11/xEqgCkkN7SuGst4kijQKpglwJIHfCzo3whQYegiSsXyyW3ekBK1S5UsfTaXXgNgdQwUmVKBFKXZ9eqdh0jNf1pgHSm2khN7to9UJWqavf0EySPqt0D6NuiYMqVCBJmvLZCBvzpPsmCY4lhvhnyAraW2zVhlEz7znWSzbATC3gpHV4CnIj9ynEFVjoYrDQTrNSliaQX9d4BvWT/Nz6DRB79TGdxjOJzwF/+JcXYRJyqXb6o8t5bgO33kLkpA7baDJQxgeTpGl5DV3F982/GYOETfWdCcfBJ73J+x7sN5+0+GvuaXnRG0r6mwfSKAWnapgyx39TcffcGfbBIjf0YAqgHhylXOMk37ZSZpgVKI0j4Mxee0QWD+83YU3URpUBqHI44FnRzb6p2AaIMf+H3eNL6dyv6DsRI3fQGI20sLul7/rgpxz3zbp9xsJ5/GEi70XN79uwpqatc8WhHR+vJPpCmnKR2Nel2f3nj7fXyT+4FOWiiXDjhOJn9o+sQ2F6vGX0aAS5NABxYEZHlB9uPIe9sM8I7WpBQvgmhIq1Q27aWIj6yqkJmrHhTJQKZCBPFE2SH4tzpPXro5Guiow2PM7XfiHGyDQKvZbBxXuK7pQUJ4t8mI22LAKmKA6r5kC1nwE//iu3WWpAdKSELEYtJhyiy00UTJ0j9iAkyc9ZZUgogz0HS+tr8ImlCasOa4UdIfZ8BgW0skFzq8GCTAuAgQ03GwTnpoj98HXZTZl0STQ5Pz+AOsL4ln/+VVI+bJuOQUOGTf/mW5Csjxe45UBUv5/ZnaJ9VALY9iCMlKDeVAUjBSPfs2Su9piJFIBkpWkI1BiolDQiFqjkzBfzwJILdRKQIvPiWmyHQTUKGBpSbKvJqhO8sdkBKRoqGouo5SFhPILXbp1G1q0CKR5xOZ6Pn/hUwUibQWEMgnXe85H8WOXB96R+blZGvRqJqHGj/P/5DiuHgo4IUR/eiX55E3uDB131Uhp4zx4QOBYI6PtBDYZw0BciiwWT7IqtWCbIdGSA1DLIB5a7+4Fxpu+ycsMxohH5//bcUP0sGazN8WTxROyt+dxtLOy9ht6hKgWVaHF5GSGYYzdbJY6To29dIpiaFiKNhtPRm2RJ9Oa29LuFsWUx5+KBwbHC7sUaEjNBfpxD+Avl5cBjjwiDWARH8TEVz/ccnFTe2aLFywYCmBWnbxw7U3bA1j/L6TYc0y29spMpIaQsnkKLdyEQJpPzkd+3CmGkjqe87aeEuXWvmQ2thcY8Lj5x6ysOp7n8oHjsMpN3o1b17N/as2b3ziUSi+fh4ikArnWOCzAgkDv7X3lwrD2D7qsxh0+XCsdPllJuvRxhLo2yF7W8tPilAWkYeIRlf+I5kDIbDSEmpZBYXC2JUsJsGUq4h5nPMv+6VST/7qoqOTQBLAimBaAB+PxpASkFEVeleZgqCUG3Gptnr/3Cf1B15JGxeZsa0EUjfeVxmj+rQSchXIIhQzl53Py6l9z6hZabwXwCQo/2rFWV5beZ0Oau8SubU7EfuWux/CGBjrl3aAVd/8Cp5+5IbDVqbGeytiM13vqhGHbv0Vbno9zdJDpgumfYr+5HykEkpevaVFTf+h9SNnKCM9JNgpARSCj8C6TrmDIY9eOk1P5U9E2cpk2ncuRpA+gSAtApAihSBE09U8WPifO3bgaplcQYjQvGbQPknYPeXC2/5kXE2wmX0/l3GBAfIAfz6dT8T6K7ASFFXZWW8P0MP6HBEz138HYTAwE6KOs677w9y1FP3RIBUGenc4yT/GuSzjdMob2aGgtv+hfvlr94k/ZgfF5mIeCldfN6BtmBt/1KZ8sPPS8Eg7rZj62Rkb+yVBkidQGdYDVhp/5/fKpnIwetYKcOy9pUWS+M3wUrH2vhmPKfP3x6Q4mcAunYTbz3f2srZxzRB6CeP8U1bKs7VN72J9dN4EPMT1EqPt2GRsmdYf8mdjzhfLFAIxBbTA41wAJT4ScN60CeaFpJjjscckOMg42KbsAhpJUNGixCAuAjiTffDU7l6X43+loP0iD1L8qVPr2J99ywpgNoeIGXD3PzxEjSsj+C6gOhEuHhobHHTA9IYWDpqqrgfrowcqBobqWGkBFMurLjZvDobgY0STAmkToPeWcHiVYisCQ4Awu5aAHt7flHJZROnzflHN8TrQXXpYSDtRnfVbN/eu7pu81Pw2p3lmIdZ5Sbf1K41gx8Wvb5aHnxsgWSPmCkXDp8oJ/3081DR0WEI3rcAJG5w3XHMbMm+5Z8iGghv5KLTjHL3l7F33ykTf/l1vSezGmlCBpzQA3GkH8AOJHmwQdKntAGerFTsUA266nt/kN1zT2fQoBaTgduNy56UUwCkWZENmAEOtful748Q+gKhTS/P5bg/1ZtU29aPGS1vTJogF6zZIOcgr60JOUloKj163m7BfqJPgk3SGYjnm9WsEYKBupHCFd9OeORWOeVff9by0Dnqmf012D0GO80wtvTG30prv8EyGpmJPv5f3wyAtJIqa2YWwqLhbYSjVI4/Shlp485V0rrqSakEI+0NIO01gUBqksoHqlyjD7NsUZf1jgtooyQglMYvWygX/PV7Gv4SACnsw/sHDJU1X/mdNIB1J9hHeOtm5wzBsZ+ZaG/+lsFPqH+hsZD5z/xLjn/teU0/yHoyKcQ62Jqz56UG0jiuaidbBkKVZyl2eCEDVE9bHG9E+z5fWyvFl8yXUdwoPLI0iA3IcKUUk/UuLMn0UEZbh5Q89rLkIGtSO/qRwMawmSZkmWg6FjmJkQSfoMW+zV27VbIRz9pBsHNhNjwf44bf6a2sYTcWTB2gEmBph+U4VbBV9gvws5/6N2tjx5ABUguQ9tkmrMMCrD1Pj+iQs5BHMOXfuIahZboAwktBiH2C5zGbFndMaYaXq+Z5xvk8ngsA7VFcIL1Li6Q/PJF79SzEBg95wHpzXYSppQHPSFhZXEQ4Bur62LFONy7tYPBBVE/V380ikfOT4Ve6SQLq0waNAoGUGY74pvORW1h0FUhtcQKZZaaut+CM1SP8JSNRUNTzyknTZ98aXHyI/3EYSLvRwWVla/u21Ox+NpFonRYynpRrVSsHLSPF4H91ySp5+PEFkjPqWLl48Bg54WdfQEgLNkMGiG5g0noK6eNgX0J6vkQxc5XagpIA8U8A6ei7bpcJv/qGTiiy0U1M/A4hkT3rFDmmZy/pu3SRMiCzpS+X5vCkvOjTsuKGb+sU4H2amtqwWwpUu2PMZHQvCrfCpxdK6Z/uRbmgMsX1z0NtyPhHMtf2c0+XVzMQZrNxu1yzbasBSwo9Gl/xrkfGoge/8BvZOn6GhucEwsYBqgrQLBm0aYWc+6dvS+/dWxTsVqH+zDrEe9SecLbshrNRAix8LOJTL//vb2G3GNiR8a+SdQFIEUjfQcq+iiOP0jSGjTtWwkb6hFRUVkn/o87SXLuc/AZwTKJ6Z7fU4xYA2W5APQU+xqWOXbFEzr37t9bZCBt743nLodqtRQjR0o9cqdmYkDXCnM89S0HxmeYQX+w9eT/qz40x+tzlK+XkTZs0tEbZPZ63FnXNmXOs5MNr1wbi+OsMv8vDRRSFJtIAFj3ysmSAjTJOlPHB+wFSW9H+PY+fJoXIgxwKzXABprhiVZouIYN+d8fZfxqT685jOJJZIASApvoPA0jBJ8/nAsTK2Qio2RVgAGpWEPvjIS6gDSZ6iBT507WUoXzup/hCNTKtnZRTDKaaGQ5MXPSoJoGhQKZPaI+latfEXRJsjaOWKbJ5EhlsAdS+BFUy1X59igGy+aoG1h2gHIAHV4TXRlYtEcnrld5pBIJxmoadOvDFp1PtmjSBZM1gpCh7HEjdIiSdyPPXAKZ1kzlBZ+pd//qCotLPAUh/3w3xelBdehhIu9Fd5ZuWD2ho3vscshtMcikCg8FkR6EbkO4xrsFfXrhCHn3qVckfd6J8BJl9jv35F3W/zw2Ir9ysydAh1E84XRJ/vFcS8FrURONuYFMgYM6Ovv2vcsRvv6tCgIx0CwCYqYoSp35Qxhw3Wyb89edGrUXwheAmU6ofOkaW/OwWqRk9VkNgNOvJajgbjSaQMjE9HoKJmL15h/T8+S2Ss61MJyb3L10MRsb41l7YozLvExfLo4tXSkldu3xz/XrpgzAcggRFG5RykoMbbYbX7WOf+IZUwq5otu+ygo+rfDhAjVy5RI5/8C8yALuxEET308YHte4eqEwzSvtKzed+IernEqkAACAASURBVA0Tj9F6j96wTC7589cRQlOvQLoH9dnCOE6qdq/+vlQiO1FGW7N67bZuWSx12D6seOhEKRlyhC5KElTREiwBdgp4eBMECYD83QCgWQR0oLEn7NghFy1arODM9kCCRFkJdfP+nj1k5ZyTpRlaAnJLVasC3ChE2X7MLMMFCT81MQMZAk4ajo2z+wEAuWk7GVoj3rUUvH17ScaQAYEq0rAmx8C8zEOqrjSDQEHMgpuCF96GYOEc9I+xB1sACBgaf3bszPaEHVMBHCmA8dL0i8FuTJdAddn1e4SlSQmU8ckVn2RRlDX1xzEFUi6idKjHgBTJRgwjDYFUW9ab2O5vNjPV+EVFeQZUe5dIHwBsEdhqLlTD+gAL3qnqHAcup8ny7aBGi+LZRpWdmnFnzjeM1MSRmlhmjj+OA8aPNltno5CR+k+Nlqq7QGpGoHkVFZd+Y8K02T/pel8f3GceBtJu9N/WrW8Maq+vewHb7o134S/xYeqUhhRN/t8vvrJcnoBNqfDIk+Tikn4y65dfUaHOvUK304mFjPTks6T9d3fBLsrkAbFBTyC95c8y9vc/UDXlhpZG2Y5raSfsOP0CKbrxBzILe0EWbF0HgIMwh3TOw5v7km495zJ5+wvfk9aCAmlqAGivhmp3rAEAJp3PLKuQ4j/eI7lvrtJJSueip7mFGIArFzvETPvyp2XfiBHy4KMvSTsSSlyOHWBOfuwOFB/3slKH3JZpBCux88tbcz8k2yYfpxM/D8kYShE7OgJ20aEA0oKGWnXWoVPUS3jGaggyAlIz9kptmX+pFXrt2L1lnVzy79skDwsNtiMZ3Ra0EVWOr516ppQjpCcD31ub66UwB4AGQdZGD1Cqv5SNGvahooeszh5zrERjPnmMaj783Qep1cbAXkZVZhuEZTM+63C8DSFCTQBT2vSioRBh/6igRV01XRtebjGjoOepGrWpCIheaIiFSiOA9ergjyhD8EDEZw66DmKdU+qGOxnsnUiCzj1+uzGBtJmiD343EN5puVIUy6l7CaSqtmVbJQFpM8wdLSbXs+uXSDdEJ6KvPuYYIjPtAXtqP8TQ9sW7tEchjpmYYted9na2hNH7RZyJdLBaz1xFUwugCqQOTI2zlAIpxilt9HwWy25spMZrtxVzIZ1qNz5+XNPFh4RZq6UHYr9eBYWlN0+aMftb3RsdB8/Vh4G0G321Y/2yoa1te18EDRxjgDT0bjRyzDSvD6JmLGI3lleWylPPviaFk+bIxfk9ZMavvqascRNYzy4yJbr+zztfWn9zG5a9cIbwxq8KZMzLMf/9exn9p5vVg5Z7ke4Ek6VtNXHmhZL4za0y8oF7ZNzvfwjCbACOUaJFBBOwuDUfvU7WXnIlWBFWr6uelpPGABi4xdqK9ZJ316OSjZSAdMGg9/DzULUS4Cl0jvjI2TLp6ktkFXIFP/4UVMfFA2X8jFNl9gN/k0nLXlcVL0NU6T1MANFdY5BpqZGbdeM7k8pnQ0Ws6l5rm+KG44tge13FhQDVxpMmSssxx2r6OhU/OG8YwjrOXImdXdCw7QCzGgBbJW1vyA+8dewY5OyFc5WyQ+PBaAQNgdF86jGXfSpYzoeN6hEOo7LEY2m3MyzOMBntTaP3DOWJ4py9OrakDz2FDyyA/GHoCzZDPSJHTBm88eVGmnt85LnBKOzCQHfSIFoA+/xwPKcokbl5OoboP7qbEsd45ZqahkDqap7q5mFlnMrZqXbZtqpJsOOQ6tzGFIw0bgP1wd5X+7q5rd2DolDNWogQoF6lhcpY++JdAvZKpyWORR1K3kIpaGGO3fCLMUd4QGoWSQ5MuVA0Kme1kf4/9t4DyM8ruRN7k/NgBhlgAEhEkgCYwzLnsNyVdlerUyiVfPLd2S6dXD67VDpfXfnqVCVXnaySzi5LJa32pFvpdD7LpXSS1qtlDstlAkmAIAAmJCJnYHIed/ev+71+3/f9B8OhdBamZnbB////hRf69etfd79+/eQMXJrTVDi2vnDk7njglI3mxi+uc6aRzfX1zwuknv1b2jr/j623PPrPZsF18+KRL8jW84IGc+7EwYM71k4Nnn+JgtTWpIQMNcWM1GNC+fmXd4TnXnordG19PHyzoTnc+Bv/s6zNcXL5U+xq5GCbx38sjP/G79OMhGWTyU6aPGt+69+Gq37nV8U6OsiJ6wWA6d2v/kSY/o1vhwbKSrT+V/8VpRKkJAz0MivYLDgYTBsoH+/p+58M79A67OCFj8KXWgdCPVmgDW/ulL2D/NwItec1igT9kMpmK+3aLz9I55/+TGjpWRT2UIrDt975BEEMdHxYJ4H4fXv2hhsOHqYTVyhPMAc8kCBhV+ak5HOlT1rPm6AtDAyEbNnZ5zESKscpcKOeAqTq29rD5PJlFJncLMJDwI+BkARDC1sSJERiwIoSJK7JgcBROPnryWPgwBMq9pzHv/SiR2O1gD02VVckDc6AqASkJpljAQVgLWCYuXZNkZv1JC8CYc0X/Q13ZJi1rxKQK3pfi/Qz42GpIA+oxSJRVFJomda8DswWm8CRKF5YI+VI1xEK9mN3KAcbxa06BT6pAk+d3MmL4HiRn+cx4aClLlpPtUjgxQSwbQS0TbrFxqxktFjQ03k91DKN3oYEpHDtcppK5HrG4d4EpBKxi8hdzr1rW5A8AWfi/nyU9a0Ki9Rzo5XX3NL2u9tue+K//dubXH+/S5r1HPv73Y3/f1p3+NN310+MXXiRTMkrzZXmJ27eqqTHMpM/99J74fmXtodeCoj5cTLhNv3GvxBd+xC5dc8wkLKbkizLof/1N8kyojMyeSKQxsz5XTkRAGfVue6Pfjds/JPviGXH66Nn6DoHz5ynI9T2/8TPyVFjbSePhodf+KuwgQKCJEsMCxJqWD1PbqpviIJ1OKF5K7/LG+LZcqN/lNE2vEllHuT0frTWt+rOm8J1P/uN0NTdJetHx06cC/sPnhSQk77TZOZ10RW0FaaFPsdoQrNLdIIiYAVEZbsDrZ7yJz0vgBhhzFxWfIGBhS3A8hS3S5lCcamh11n+uV2dM5U7G+xlkrClMxuo9n0tzciiOLv0lDUghfU2s6F4ydLcA2YN1nSpFgG0jPeXGq3PfV/GdTbjIeMApQXbYcTfkNz5DKQ0v3h9lP/BtQsXsGCiB1On+0QHvN03Ra7yncTXDHztpFR2d7cRsHaItcouYXED6xJEVAGU4c2dW7RIBUg5GYMmBeF1eW4OR+vaFpgvAqQZeSvmZXHQ+Pnm5tY/3HrbEz9HbdXUWp97aC+rFy45jy6r3vwXbuyxg9s3jwz2P19XN7k6rllkojNJFj8PeSIzkL7+1q7QsWZbeJwOVL7lT/9AWv8ZrTOe5cwuBGCnbrg57Hr6GzLBpylCVNIR0T8OimEYeujNN8KtO3fKVoEDtHbI73GNfdtuCMeefooSlCM5+SISCls++jgsoa0q44Sk42QN8j+xEPkfW4itrfSdrEX6PU7/LhD49XGgDCU8qOM9kXymJAfKkPtXNFt1d4qQUUnDn/msSRIHsqAsgjPFI3JjQR2p4FIrD1JO0cLGv8IsqbWembHMLAUy3kGlcNunK1Ye12eHvZtFlLOnk8YebU1LqHDfprJnxo5aa6QVZKmeMTNKhc+7MumqqDRx9H4RhP24asNT+31P0J6iizQ+4QQ/X5N1QonaBQ+L1wO+U7nHkbtj9E8sUo3ateFWSMXPVIH7XQbdBMSu9RGc7RopoeR14iClxbS1ZgmtrTK4dlKQoexdtfXuCKg8laTlWO9njw3NdUkEQlapACkVPUJeIstsVAWkqfaZ+Snj70sAqck5AtI/3Xr7Ez9F7eST4uf93wKQfoEhPrFv55bh0bPPEXysyFLQFaR7tobGE5Ym8Quv7KSj1D6TPXR37Nob7nl7h2wh+Ixcuxzcw2uNA7dsC6d/7CuScYgzrLDWKXveNFhm5Wvbw6L3KZMPJWc4RdZfPwHgFAFioIPA6zavF2Eh/6g9U+zy7UcKQbYOZR+fWoYiYPh7LjEAEHHi6DrhrDgmf8iwwdZ5iiRPT0OglUJQagGpFGQo5D/Lg2rC8gsMd+1XSwBMF9S1+8XqK2oIKK2IR8Xfcwo2mqGhtfSUsgIB5SAjR0HweqWrCDJwRqgqJuXAgrMgmfRdLTu7pwApFqTyLLa56Ltcjn6X7T0aAc1btbJ1Q2E/teJp/HitkRMdyCk+uo5qmGbkStt4FMzjlDFQLX5KAzHTDHViX1Eqj18LWabsBuaApaUUDdy7iKOByQ2suXRtliBYDhZpBFIOGqQHRvVMUrZMWTmA8uDndGlVoZILPg+QoniK2m9t/962Wx//MWrf8BebA5fH27MSi5dHV/7Lt/LYofdvGRk4+0x9/dQS7zosTbY4dwBGbJGeOHk+9BGw1dME6H7hjdD+3OsURdsaTjAg8tmQBIgNBIZNt2+TzdWcdJpdqvZ9kjeW0/oHX8emdjtxBRNF0sOx0BXXl06g2LBkRSVrrswK8UrhS7F/ifLVZYggViGF4Jn8D1f0ei3QLLyXgW91gZmUmJVF+rfFQoo8ZeUKFRQByFSAS1dfDaxZ8IhguCokZvlYwcYHKkwFuOQe+NICqwCG6VpaK1SglHIUpBSU4pmwEfgAZFySJUJIQIhgLexZ9WCJ72ktT7f8eDCVxqFtWSKGAoInCzWqsQryJa2nJtmRrAHbShikeP2R1yFlS5MGKSHoB0WUFYO8LrmvtPXPx+92L/YNY8OAzmupDKbLl3TR3tWu0EPf2ynQzpJCcHtsHyl/ikVK672cHnCUkq4ASJOrOrKE40fUdumlgOKyS5ErBUib219etfbmryxfvpw2hc//vwUg/QJjfOzQjnuG+s/8NQmRHmaeSTL3GNg4AIdBD590LBgxMYefj9E/Xnvh7wBGfZY21k+S1iiWomxBwRoiABFCy9T8bK3PjV6lw43lqZmDNfpZYoDC8wlDM7grRD6VC68qN1mk1YCAqvM3U3MuzaqFFipEOBCvNdaXLjp/M5OPTlAXys/GyglQG0sDoyhcbZgZTAoAY8LWgAd4ws/BwrLrxffS9fw5D2r2DpeZlZdZhMkyNOCFQHVAGKWzwbNecFZpTjr9BVaPAcqzhzpVGqwaaktxHtgYJIDAt9kMubTDtd22SslJK5pPuZmWPuKReWq1JjJoT/zYFwG3AlijparP2m8JRqL5wXtX2VpdQQenr6JDBK66YllYtqyXQJ8AlPeLc0Swbn+xNVIBUj3c27Opp/WlFLp439GkOKWMZk3NbW8vWr7y8bVrb7rwBUTsZfPqbPjpsunMXBtKDNqwZ8+eBloXaaI0YW3T00Nt584NdwwNXaQA14ZuCnntGZ0Y7R0dHV5E2nJP3XTdYjqWbDFx61pawriD3msU0JRgIAJIWUfUdZgoFE3f863UCc3rHQmx5AH/M5v2amygNLB2tLZsVijHi2FStACzEa8ArQKYVbUrg8GaHFQBa7ZGqu+UxFml1RkfntXwZmCMWV0C51iQ64h30WWgpUqMQEaF9RSviWWW3Ib5s0gAEN2LahnA+kpWWQLBGqBnQjhahGoF6e/MkkxoDUVMSVEb9uMjimpKpSpUy3g1KXklxnX1ViGX56MIpB67vGS375X85tZJHZcYf5UsJj+/LsFVqfvoZ1QRhK14jZIsQbZa1WJlYOUtKOwSLrqDvSXnwTEbGwXW0v1Il9zd3UDpGru72sPVV60MW2/YFNZctYraw4FTtD5KmbiGaVsZb4GB8o7UiLDkZ/dXNQReuSiWYlOuoallV3vPsoc3bbrtzOxquryfmndASkzCWw+b3n///ca+vr5mYua24eHhzpGR/i6KxusglFs0Wde4eGxsrHd8fHQRWZN8IvViYrLFExPjXSTYuqYmpztIqHXSGkob/Wsm+dhEQrKJ3KV0YhRzurq9REwnlvSAJphgwOGliAAh0LAKSLy8qIo0rQRGNyuiBWpgKsnaVYr6GovCMLuX2ALAVGTy4v1qNiq+W7VGmstHpyXUnFceFGQAZAxgHOloKOBVWWcQJKbkOGVHs91IIIoCnICcAaQCoWXF4boiL1RYbkLxguaeLLhLCY2imCvSt1oMpury+97CyWr2rOFulMRsoboMACNvVTKK471yn73eZ3cvJeBtDTO6aOTFWohbi45FaK01HhUdB8vpf6leU660FWK1yp5OtlqbxR3cTMF8/JvdxNjLrHxeCzRL17W+GtfNa7WIAPUeOoP2jtu2Ed/Sthc6lnFokIGU1khpvZQPrjBlznrgR+1StI9UmsEiBd/zvtbGj5f0rn7o6s23HLsUt8+H+/MCSJ9//vkVx48f/dmRkeErSNB108Aspq0iPRSp1kU5J9tJgHWSKtZOViTtzJimXRrTjfSc5MOLlkOcyRWTz1EJX/W/HozS3HBAyY/yZEPhEQSLIFrxuyrgpmiZega0e+oRVqCmDwZS3yW1+hLIQQjVcg17FM3f0T6hY/lcKMkfLzJNCfGfbs3LAMutnyFoigEOeV/ltzyHa3bfg2B0aSpwlq1JVYJUOEX3qu9J7EcBmCIH/F2IgCSma5sN+bpfLeKn5rsyqwp13Utf8zGr1dOMtSRQx3gph2NzS0r1M0gdu10FgbXu2YwsAvNMz8965ErokpToVEYVTwOq4A7WrSkEqAyqDK7sGmYXMaxWV5LUl8oreRkimMoXKPL2SV9WkIv3x792f1i+rIdAdJhSZQ6RVUqgSkBadO1WAadXSapoJPcrgNQPK9+ub2g8uLj3yofWbr7p4KxpfRk/OC+A9D/9p//w2OHPjvzn0bHRNgNHr6WmCeXgQlGhbDVhWmbMDRjM3K3ZFaUiyoqQ5oIQZgBR/04RUJWxPABHOZiBO1DcGxjR6vXAaYxa7LSTbZXCR2cc5jgEpAVOmNUHQFMLjvPVKiDKSRvm6q4CP7MenYvTg56KleRNcm5M604GGLa2XJTXKiGqhEeVq6ryOTQGgk7LryXwZ5YJEH6ZIWVFxxcLJfsxKIJhBTiVA0K0zqxhZRffpQTpzP0qvO1++t4k1i3XVovu9iTexX9nclDynAF443kAjqvPzwGhnxLRg4Tjmfim3i+1vOilcnziPVjcdEsyD2uVMx0BYJFw3rJygSGit8Xs4FgPjID0DH63UjrRpx+7I2y5bi1tfRkBkFLAEVukxYQMNXm8xiBH+VIDSG1kxCJtbDrWu3jVo2s33rJ3Zp6ZH3fnBZD+3u/97o+cOH7iT8YnxumsJzWQiuttJUApdF1nht8mkSavi8yTaanTmT5yAeEBDe9EGac/LuWuLQZHlIKLtEIRFCZSMimT9wu4krs+Y3AKlRDX6NSFGa0/s/YcCFpqNU4MEQFUAdCvD1oKPQgBR6Eq9KnBgebCKxq7pWlXhQ8qZmc0faLWP9NERtsv4cmKEDjr54ACEQy8AlTAuULjEnTkgrxM2FpuXqva15mDVOJpPzQ2imXoQxOL12OZNkcKSFpcvzTLKitMBr8Iwegr7lQMvn8lduDziDnXU1Ua43JJBLNsANMYZeCZA70HPfBUajt7jdjty1Yqg2oLgatZrgysSHOJPsS5bHPL6qTyeA4ySN9/95Zwxy2b5Fi4YcpuxttgONCx5H2bC4YZTSre9SPVUN90pmvZiifWr7/t3blUc7m983k47O9t37797d/55smTJ/9vCvqRXHpxDcK1GBuY7U+/Affin0xRJ7njG/pcmmIeMPF6nN5yK92PYBevpbrxkrd0awyHW4cx7VYCVeR6cm1GoBP3J22Z0U/eL0frvuoGRXCLrfWZO9TW/DDB3Vpj7F2RUJdmhyql4dJvfbEnVK6UCsmslwpVPEFRLrjhqgSYRrd5gSbF4mqBTaQrJGIBIqrsq3JJiZ98F2eyzQrjhglSYPoiucqwmV0p4raUV7k4oDPDKtUXZyF1TBHIlNFarKGYFFdReKwctLMhamOYus+R8WyI6sBq2ai3rJiUKCQPuvHxTFBQHm10qlyiZlH6T+6HuIP5NBcF1hY5KN6sVg4D0bql71BYkUBiOtx31/XhlhvXy84ATndouwfisXBfZIo5vi2yURxlahPtve3r6lry1Potd//wi1R3ubw7C5b++9+Vf/fvvvUzJ06c+AMCUslxbqDpJ7/31RYBMk2dHFmLgAxi5SAcATSTFUmoZELWMX3UDgvRnhJZp25SdomaazSBokUEJ0AEqOoeMRUqpsknweDHsULUR4sZz3lAMt0io6cJngJ7VDFUBW55ShYdlbF+K6sKmFKZHlpcTerGi1dEYCYZma6XRKTK0eqeFK3OvG0FChXQtxKe9CI+KmDS2h2bmUGEu1oYtwopZ3XYrVrjUj3jUwvj/VJz1XMjwtZ5cej3jNHjFYzl6Vz2StRQVfxlF5vgKFNDmIEiUR0ptqfAYplfICK+TRo3jDa2CrqW8qTKp5/ANs6+zJtj7uCi1Spbb1zSfc549ugDN4X116wWVy4yNFESFo0tMAJ8vrF3ZLu020W4uKGucbi9o/srm268/4UaRJ9Xl+cFkH7rW9/6x6dOHv82g5AYfmrleWbx7tgSGLKMtdnqpUw5CiACTAxmUQDLXKLREuRECgkYJXmCu2ffS4EwBbeNb2+J+3SSwxUKgRVl76xGNykGmRw3JL2EbzUTPq4+077NBe18mehCDVmYAZxYDHgW5bkK9F6lQHAAVgavivlrfa11q3ZzZxYGrjM1BZcTTLMXbhVPZoBcW1xGKgpNZ3B+O6UjllZLiJqpXpwvl/TL1yZfBbZWPlz13GzfjZA1C3Bw8JbYt0LviVrhTIPpZEzu5WAQNoXFD6gFH9k8QPYjnH+brFbeX7qa9pU+cPc2StrQg/OFRVEnII2pPb8gftWwSH2pQpa6hrH29s5vXHfTQ9/9gjVeFq/PStT+fe/Jt7/9rX96/Pix3zTXhQ8vj213HMsDnYGXSx8mgTHOXYq9V85NyntFa4Chz9QSXTVFmeZwCzMyDUFm8Xqw8e8IUJZnKQDLnXlaZQVUDaRXOrx2nQjH1Cpbjdomq1Pa5MExk2aQ2kUBVwLHQi15kZcSj+l+pQttBpCUW5GmNRC+xiQo9an43CyFdM4mGEcTqQUfcBx/C6hB+5mXyo1MCg0YapZO4MreerqW3faxtXjXs2ipXcY8c1cdZrKqY4Rw7IW2TavzOoKnx0zCMF+PtaWPRCboYg78CuORuCrNUZn62ZIT3sdljvbFpx31xmul8k+PB5RsRgSWvG+1s709rFi+hLKDrg6rVy4NPT1d4hpGoF+Ae5e+lxb8L6XsRJlgmleay0V6WZf5k4B+oqVz0U/dsO3BP6kxdebV5XkBpL/927/9z44cOfxvaR+oal7YeGwWXxY5Wlo/VBdp3Ezv05apRCDOmEkAlYVKcmulIAGVc5HiucC258yijNIom2h+4pa3rFgbS6tVTnKY5eq5OM55niMZe+sd31TPMR4kxJVaCABxIC3CzcouKDUzzqhKi80JbROObjENr9QQ0l7RL0l895rr89zFfblnqTuzK7U0HsKLhf4V+lRey51ZOZixJZ/HYnaegKznGc8DcGbX+yL90Pn0bsXvGZjJNyPF1usLdNMATMCMfzP/ynWdz/aMAh3ADgdrx2f1HQY/PuFFDoyX83D14Hh5B9cMGLk+f+ILLY9K8BHO1uUj0nDGKLeFwdFSFHKUrwQn0WETXZ3t9I/y8Xa0hfZ2PkWmRZiZs6exLBznRDEEprL32f48SNaiW9UzOn61gBRF1U91dPX8o83b7v/OjPN7ntycF0D6ne98Z/OBAwd+oq+/bwVZkLR/dLyXTrnvpmxEHVMT021kKbaTi6NtcnKCjrSkxAqUyYjYiY64nKJYg+Q2sQlkM1VgRCiUkKhKgasOqklgWuIVL+m0QD8QuTs03ZlxsAqy0toOKExvJrBFtzLMYT9q7G+h1VWSLyKwe1YFXaJThrzVAjQCQUUlft5XWKx+dEpqgO9OJoCjJJEvMxuNhReZZlpuJtCloALN9FlcdWgXr2edSxalo2s2Pr6cSwig+F5J2lV4BmYlzGyeuF4XGjdbT4CvztQvXHO8Hr+mzF0AurR0YzQVQIsARdxu4KaHO3DmITuzk5+zADK5pgfBI0G9PifnexqQ2cHfVK8kU6DD6iUHL44PBJi6Z7Qtdqh8ym6kpwFpH02u2Dzx8RhWblEmcOcBrpYDGJG+HJDUSgdWtNGxbK2Uo5u/80EXzKic0QgWKZ1owykCJf9xURmrIVn8xPCCrwaQ5rMqhI7uxf/9dVvv/81Zsddl/tC8AFI/BjSZGw8dOtRISRqaaKG9hRivlT47Ll682E6ZjtoJaLtpkiyamJ7uGR4a6h4bG+mmd7qIkXvp3iI6Sb6LzvvspJC+dmK3jompiTZK+9dCWz6aaALykZuN9Hy9RclF4aGaq6zRmlCw72ZVVqBwaQBquFqy5xy4m1irsjSjbKoQ8JlMTnpCvDwzY+hd7XO1fWEl5JVD9rprWX8TaOWuNA9FDpB04LMaStZOAaxKeFervHS9BO/a/lK/K/WAcvlit1c8mwFuQbA4bJ1B5BS0qUifvA0lwIuaga+lOG7eowBRbHyeLDKAhVlxtm3DrC++DtBJqh2sMgYGgBcOpgZQ4FB3rAcC6BhEOLmBgRg6CAsP5YhS67phrtEIegKk6T2zFAU4FRgF0t0EyBQmLTtTnrluF1wVJYCUB+DPCowjqBR0dUWAtWdMdmijQEuzdhlIKYOSHOhN1intIWXrlK3RZgVSs0h5+wunMM2BVOdiDZkT+VH6nBoZlwtqcKKRv72z519cd+OD/+Yyx8hZNX/eAemsel3xEFupnG93//79jQSozZRCsHVgYKCdooFbBwcH26cbGroaQ+gemxxbNDgw3D0xMdZJyaKfam0K9+PMP5z9x3u2sG8Lp9LzP5zYktzNYgUboDgGjVt0agGvAjMmNiZpaZIX+5Yw3z7+hgAAIABJREFUbxb7IaXY/K8WsFcImipmKoMQhHBNHJG5XX23CK6lKEspGeXbRxFks3VCDIJ/I5roNcuJQJ3AUEgkOoD8B5Z+sQ/uPd9544MEgVpGFKTWRB11p/SI4FfNTXjHhLzyhvFTspy8CzK5Lg3oGtQFyaACq4fPswVI0S2pq55cjQn8cN6tPMf3dA3PXJ7mnkxgZnWahgmQ5Hy1CXylIuVw0FJ6aVZf5ma1chSYbRyE1qBjwgDtO6aO/Ad165qjBz3lQRsb/qzkydgNV7bYrNp+rUfWQQ1Qi/PTGMb1OS7zOEJgnFFPAwO3WtDm6hU3L1mi8k8SPDTJ25z7my3SMc0FLv0osFipSakHOo/ohQKQzmaut7V2/coNtz7yv5TLn39XFoD0C4zpoY9++CtjI/3/knlM8rPKdhU97oxPeSHm5YwiAq6U75LBdpQO25UTGRR85Zgjuj9C1yII029+V9wx9BlB2KXNEwjQGeu1Y8xdJ1gyx26hszb6NrH4dwbWJhHce6ZuqjwqQp5p1F5r9c/4gCgrtQiIHpCSW12fjkKgCJYKfQqOsU57rLjW50HUv5MBpQmdWEiCXQNOkDsJnPg7Cc9osck9FYa6yR4AooDCAjJaaPn6GsCIrTazytgygyvSJ0eXIdQ6PDjZeptZhHhHQVLrhYs0nXdr7kvpXMKsGPASLS1eH5clEgCYBfIZLwBEZGeaFRWJhjIS/WxYPA9EZcGUBs/GRUXPeyT8GAkA21mj6FByCQNUMXXwafxrfZFr9h8DPQPK1Kv4DQCOvtl45ARwtDDbPparbYn91XKszepaZjDl9VJWfBhIGTyx7xRHvnG9HK07TeNjh2oUl7I8KbXjpUtJuc5po2yB18AimYLc3NL569tue/QXywXOvysLQPoFxnTf7ld/bXJ88BdZmFX9mSDJ5r1jNnEP88TXqGA7c5QBlI89iiBM4GtAzCBsQIwjkswSpjRg+g6sYBzVxiDMZ5dK4gbTRr2wcQIyChKb0FF6FnrnZ4yCdtTC3aSqNcGSRErlZoBccs8WLYKkUit8JovQNRXqBGvTJrS4s1hzg3CDKIBAFcknn3bPAFCiJ+k2/44Hq9uQ0yeDm1gGajUB4OCC4+9IWA4AtPU7y7EKC4HaZBGZ6raTMhR8vEBOUZvq3tT+QsjnQOalWgLXfMBzzs0Ftilk3n8AUDT6qUWsgIWu4KzRZMElzhB6R0XMgMvxgLnMM8RynGVNL7Cjxrnhqg53rrwZC6hyE627pMBg+OW/cYb6fuRLONYA3yD1EGXNFWI5PksNz5Rf5b3IUg7UvRLh3dNsoZtSBSBN66UMqC0EpFwxK/fcJwk2Yteut0iTJu65KEdDCIVsVhet86L0s+Frbmn/7W23P/7zheGalz8XgPQLDOunu1/536fGB/+HeKKDsFsS8pcqOsoUx8alAakYIdMqU1Qyjm7jzdc4+5Q/YQWzBWxgCxAeEeuXLeERvicWMYCa1oelDLOCGYAte5LNOWjaSXPniZ4CmNwWnBk4yxsRimUANy5b188M3Lx1pfIPoGZrbSLLsKeOwSqupWlUpAWNMABJ5COBYtxOIJaYRk+yW1PBrxhhye01SxoCUC1VA3wGUwtA4U/xgyaLNPYhqfaw3NxRe8ICDqRMOSsJrQhi6LdiBz55cKJbM8GfKQ6eHzPFRW9UWX7xOS5caZ2BshWqYOoP5Y5tUvTMjcdK8av9UPVIK0/vGSih0qo+xOtF17oofDmoGV2gB0M5KP55yzS7pxgqK8URTxOw5kCJcqPL1oErrqNkf99+s8scCo3WIzxLv4xXXbAUr5eya5ePcmum8x35HfaQ8QpuBFI539gNWi1CCtMXtBJt6ExAmvglUFs6/mDLbY/+19QvRvN5/bcApF9geD/d9dJvTU4O/7y4hUxpq1HejBGNTjgXWFx/5oLFxIiXFbWESpVg4KmE7UF8EDmCEMSKdZbwyCisXTk5gr4n63c09PUPhhOnz4p2CwsLAIiAjwSIAl5y8gVZV7ymQ0Ek8RldmzIrziw0iaRUUDO3lUVaemFjASZVQkgEvQpNBKzoPwf6Rpf4voJSlQWQjYl5EfyB2kRPc4miLgk9AU94IQtxTf/F+mryEkC4QZ5be3WUVb0X/jGgdYDgZaJyScE6VyGeGpLdj0aJ1J0rSGhqvp4tXYptTMAUAUcPok8AhBYqVmlzZ54spXdNSpmlJhSMs0C+pLmQ1FNTasEPSlvjCykLtAZYaRsjbXMvSGn++g7VAMLEYzkQpnEGZdAUnTexj4lncUkVs8jPtn0G69g8zxhIm22NVF27rGxzD1nRZvduKdgoLiRHTqr20xZuu586c2w8VBTSMLS0tv/pllsf+ymi8bh/fj5+XwDSLzCqn+x68XenJkb+SS3Xrk1pyMIy1NUCv1zMpKAW31Rv+cIQ8XpmbhXH+k3LjEKo3C57FlYvuYM5R288rgxrwAywx06eIit2DCkM6R//SdCKIZO8nwACrkuNqnTVxr4W6OOBCeRDeV6wJ60/QohzHaKTZWtMgcG0bSNqJJ/ZeQoqZg2Y3R0BUPcbq4YvupQoEsiDWrQuimxm/fF98kAanzcLUy94l3R6pmid5eMfLRp5Af1PLj503Fs8UQkwPnFjA51ROptFuWrRcY00sXwFl/uJUZBAqKrGzDBAdE9gTVb7VfM1UyaSEmBjZIpB5NviQFld5nZmWhmIKvhKdyIwWwGmZCgfqvIhtM6UJQVI4zMtM/Kt67O8h7UHpX0CU/aiSPQuWaJYJ20WpZaVZZqZsswjQCrzyDG9fbd5WwWshTlSJHMViHAdBKR/s+XWjV+vq1s7UkHWeXVpAUjnOJzEkHUff/Di74eJkX8I4Zn/eevA3ynN9QwAddLp5K3S26N9oAUZWGW8XiozCdYMbgsCCGCsABgTWrizQNka0/VcPllC3MfkFmZLlgFV1vq4BEmgQtauPhtFS5ysJqGdACxZPrmmbgIgt49MSFWL3gSJJvygzyQaor9miyTqO2DxFoo0Nz8swBQYA1KxRs2qKPbXMYIH0mgVFiybOKYFIDNhnK8iJAFpgOzpbrSAAmaHkhstzGJzFqkIe6WX1p9ZRkwX8T4kpQHtUc4vAGKm6CkTevLM6LFJHfGMowqB46HCHIyAp9fNUwHr0yw+BTb3Lj/n56l4XkD0+JTQRq8ZTKfbCRzlEfeuB9HM5W8AaoAcy4YUsGfZ/WPgL+5dGSeslyLgiLbDMJDyNiJOEYhGEpByUgZYpFE2gXTpr6BoYzJrBwqCK3vN83ViWmpH+8srrl759MqVNw4Whmbe/VwA0jkOKU2uhk8+eOEPpydGf1rC90tTvMCk2X37kXOnBzl5IuFfZSsNRGutyxav17RiFcSi1adgivRidmqMJsaPgVEcVUxgKhHGDKQ4dBtyGut/lkoRbklICg9uUXjqO7GTOnmjS45J4QEw0sYkcl6ulVMUpPKaWRamNJigi5Un68UsOQNGAyF+NR4/5yRR1dph1bqbtSNZ2Sqv4mzUNgiQoY++LzkAlVnDiXvQ3KwdYSkAqdAzKi9eWpoCk2jK7ziqRKGOJQ0b0TSyCUwdR0e66+ChVyURbKxSxfAFWa5TxNeR3qoC0cxTwA7PCKiRY4xCeeuqFCKlK8r09drYedA1RUXB28bELFOtDVNEYDK6eyOV3DvWD9uny+NrAW+8n5SBVPbjmlwioK0E0iqQzAVZpdzxI+gpZ9cFf6nsxuaWNzt61z++YcOGvpoFzZMbC0A6x4EkIdT4ya4X/q+pydEfz9xCpsUVyk1aoD7gpEIJTksAau7IVKi9k2v6ZVGTgXMsNwnSbA1MBKw4y+TT3LryncxMO0GCXb6ytiprqglIJdexWKMAVf49YQCrQgOggMT6UR32QCo3DHTlYQh+fdyUgZJlWgCMOMGFw8HmSVEwEFGQ0odFiKOBEG1R0On7Zq0bnVy7TJhGy0HfT0BjLXIgpp1KBmeh70XeBFlif4x+zmCN7Y/PuXesjQlEMc6ZwmbPR4BMjYhKQQSg3KrDk3aIdhrfXHmBkPXdyOCUx6CGVPLcXeWZ8OVm3gh1RQtEaeHYg5t+F2dOLQVIGSMqNkUr1PimyH+Jl5SvbK3ToDMxkGuXygrhQ2trNRizV4wtUknQoNtfODYB7ZkBSIs8Vmav8hNlEZapRDLyDKSNzTuX9y5/dPWm285UVTOfri0A6RxHk4RD86e7XvzjyYnhr8m6hc7E4gQsAlmxuux+kj0l15J/rwiikMeFkrx05dtWgAp/DypyywFodDsyLlqCfgbTwloppVwMExwlLKCK5P5mjcqzvP1Gj4TzAqYkpDyQ1hoPkfde8CdRagKxuH7ohZyBsXepzjT0uRsQ0sXqNzdzUkLsmLBknWTuXQUnGxIPLJlC4RqkkKqCsGKa1lDYTBGIbziLMRWvYK4Iivyr4BCPcR44QYGIssm9GAHJL284XtRxq8mfFYBde46ghV4HMwleYPfkXjcQdcBptEn9STXOCKBg4hlAtGydmmVs1mbmtaCGICNSUtwya1TN87JyhrEwfudP2WolW2DIvUvWKKcO5Ih1/uN4A0tcn7l2i9pDrQlR5LUKILVX46PU9samlg8Xr7r2kauv3nxsprk2H+4tAOkcR5GEYevHu174Uwo2+nIpardSpY7mYCawDMRsPaKKtzOrU9+OQllkixeCBQsj1sZgDyGE8pxVakI0WlrmnlXL1B8eLoCKE3DMKpUtM7pvVcBUt3Uk4E2CGkLDXF1K/JJlVh6UZDmh3VGg6qM2BsV1MKMryKQWt37aNV+bF6RRwJlFWwTyTHqXBWwuIFMttYDUg2oJSKNl6UVWNfMmMMVLKqbdw9616+iZ8ZEMEwQ2v5n+o176BAASGBZ5HjxmgsX4zQuaTPGbyfyMArs8K3K1MRdjGfBE70ZKupAI4RQf6WMBIXzbDPCVDhEglTZFUPYWqNFOAE+9HHytJogKSCZ3v80ZNDEHUAPeCKS6n5Tdu+zu5clSX9dAH0jKULlGauhXQzmr4rIqOZWNMdXb0NhyYPGqKx5Zs+bGA9WcOn+uLgDpHMdy+tix9o/P7P3PU+Mjj9reR4h3/EW5U5Qq7hknWnP3mt7wAOrLNhDEtQTQye2pT+fYjVKj5ekB1QtTLVWSOHDGJiS6lsxNYpFiywyCjmht1DIw8TXN7FQG0wSkBqIiHNzELbnqCjM1rueZsFelwOhc0tqjALVuUw2WsNtt0UjgZVZBzhAeWDOgc5pMHGIFHgMgGEMJcKzkootZhyWOpaeFqB3R7ed4q+RMSxajCfX0GTkych8337vx5bcpCtZQ64/xNHQxXXO1vqXsSMLEBWAs8nCu9M1+8mXs4BUYV1+y/iL8R5do5ur178zUBOVRb4mnue1BONdyPNjheWGE1BYBZf0dLdIKSzezfpOoTpaoplY0i1QTg5h7l9dImVSs6DCQWtL6bK55wnrtx9HFi7BcDhXminKXTGsB0uZjvYtXPbp24y17Zz/Sl+eTC0A6x3E7c+ZM19mjO75LFul95WCjVGhJE8/qUy4uAZ4BW3pYbUjnozUgLLttPdBGhFYhCKGtLlJb81MwjmClICqCNZ7VmiJ2UyIIJG8wixTuXI7WZc1XA5UUhCGBMSUBfl60KdglpCmNirXNhH/mSleBH/FGBGAqP4KGs0hFoVAwdn5vtC+zOvKmRGtYrWJ/NxOYJiAVTIsdyq1jU4icy1VIlPpQBFMT6BFTWJg660tJbBDodRYRd7AU8R9SlbL14zgMQg39j9MQo1uR7qbE9OD0KkulBKZFYtjAKZhHk7aoTBVqMD5KfXVgJS0vWKFOMRB6QiuQvsd+egXFKUbRri/xRgJUtCNZjMZLUaGpAlB3zd43yzh6b4rAH+tI/Y1ZtJqQ4Yj/YTcB942AlP7LCexhkSa5U5poTrkt3dMLYH0to4ZSIkDa0Hy2o3vZoxtvuGNHrbLmy/UFIJ3jSJ47t2/R6cMH/oaA9C4G0vyvgIwFLT0+a4I8ezkH0SRLCtfNMnNMjWdRd26dJhGXgMDA1CwTTI5s/c+sFha2bIlmZ7kiB/CkunXZtQuA5SAluH7FklUrNpOwJXApzt4qBcO7I0EwE36ZQFWpKiT38kL6lpQIZGySC6CayQVXcOWwGW1tzLL3kmAzIE8WabJarF6u09ph7nZzv0ehmvWzPF3NWii6M00ZqCkMhfdympiAjTynRDEQj3WZNcXgrW7d5MYGLUseBhPCDpAjqRW8rPxMUHvhXYDpBFDWSwMxdaF6F6nWcSm6RHplIIqWJsdAGsuoFOpNsxZrgajqOrrfOrXXOBo6oOUExnjnyw32OwF2SkeJVJWcIpCBlE/JwRCysuBduzMAqWMYG48iD3kvWNEDEacdvUxrtH2tHb1PXLft3jdq8eF8ub4ApHMcyUOH3u8dOX/yWYravTUHUgOyVLAX9FFiJzmfsW60MOJ9FUkZ7/s6Emgn8Cy0QQE7WQZWZhlMxf1pgIMv6tY1MIULV1y7si7q8vpycgZL4CCJGmoAqRcOzkrIFQGZ/s5YVCvKXNmOc6PlFq85d2oBQJkGyG/MtZlyEqFDxyK3MlSaKTB74E2iRuwfZ41kVohez7DX2hGVl2QVZgLM0cezam6N5a7C6Fqu5G1rf7J+o4Kh1J7JgrQ16OReVIFuCMF1Kkt6RaRI4eRRSHDqm1uKC8g0HYWdCF5cJ8DN1iHT1hy9jkG89Gwv8RBGoxpEU525F6PgtnWgHPmklktXeMWaWQWkedkyDprshIHTgJTBlKN2kV+bylEglRSONkCXoEZtIGV664gWtE1rOt8lJWuovX3x05tvuvelSxP+8n5iFpx1eXfw76r1R4/uXdJ35sjztI/0RmQ2SiaQB8Oi8CsJlPhA0RL1AhsPeU29CDp4wAGkvpHakqwPM9X8uqOVLc9nwh1WnK2RShSurYUKkCLFIJLjA2ANaLFWqvtPYwfyEcFaaYENrR/RpEy2UgnySoJHBZ9Wk/qVADS5VdGoHDic0KzhSUCZqACAFh3WNYNBDID4WbPYvHs3s0xrMZDUlbt74WZF/dHagnzPeNL404rOxp7H15nvRcvURicqBwoCZj2ZIlPmbW1IvEFftP3p2dRSzxlx3BLjO4KjbwncjC4KKlJH0drLX7f606zV+yCm/iUgs+dsvDEUSYHBGqiOjQK6tcHrGPGavR95TPsT+bkCRG38rfyouGnUrgCpJa9H1C68H1wr59uFcutlRz4b81+zAtJIqnwc5d26+tG2rkXfuH7rA//vTPXMh3sLQDrHUTz+yXvLLg6cemFqanxLVXqxXKhUqOhSbxkscTUHVfdkctvqxRKgOhAqgai5fTn1ENejD+RCi601c/cmKwlAqhamJVsoACmsVAVTBdVsLTDSOomlssCPGAX6yP8LlqNyrXcnJkXGs7S9r/3R9d7i+qSvMYpbL08zS8aPbNlS8QLcBKu3VO3tWiDqAc7I5QVa6rNRrmD9XJKfk4dDwNvRONZnfAHck79YbwbczvLXIfUAFbUM5fRM2Djlo9jkjG8j86PdCczlR+IoBRVLU5nR3JQeVmJcZYA9LhefUUVRtEygqeOsA2FtMLrEuuSCB1gwURop81rgweJYKqGTQhRpbX11wK6Aa3VLjmrOa01A2ijrpBa1C5px5O64zk1Tlkt01wtG1mws9V4m1zIvQQFI6UEai/H2rt6f3rztvj+5JFte5g8sAOkcB/Dgwd0rhy8cfXF6cmxztUau4FlgwLTeUQssE8BFGVK0FmLRytbuN3g7Bx5/DYJTAVIejVCs17V+eSZZo94qTYCplqizSD2QSsARzC8RV/zdCyv7HsFDaOXpYoqGUzj4GDRnKZo1lmGdEs56Zv2wwKmiRVqLBXw9It2cFCkaq7llCMsoXlMhb6iUA7mlHExKC4bFjYsJOC/gHaDFrT8FIhRLMPXFPHspcMusFGOHTFxGywug4IFbkaNCyHoQMvp6hcDKqkX72H/PzwZKziqP5dA1OxAhnv/qxyxKuliIUitrFZrjlIciaFp7zfqPVrkBowGpb6NyvT1bqCSOmna14IHOFcPkUa2TPaO8xcXc2fGsWgFTuHbRHT7ZqEGidiV2Qedk1bhUUCMOUc4VSXaUPErGr6F+qqOr5x9t3nb/d2qN83y5vgCkcxzJwx/vuGJg4MSL09MTGzKBa+BU0NBnqsYLfP9cFIQeOD0+Z8I2gWd038W1kLQeBvevPussEsUwwYqioOfy/PYXSf8n2q1ueWH3Lu8ttW0xmlpwelr3rUW891MRAjm5OTExEy0KigZH/NrrKqxESDCdM6HF5URbPyoDttbL9/xRX3mLPPWTtVkq3z1WVAxMqJllkvYNpqn2eYBU2Mlku/bTu4kB185idHhfXOuMFpjSJylVUHRq/XkXZmZ9lYC7WgznSodZVRDxOcXTEMegN2tZNFN1Ymmh0Q6iLwKkQCspNo6NMjeWxRNfWSIKKFr8TxOK8GO6VQqKIKhjbbJgMe+Oj3NOlVS7J7xW8IQY/+GcYL6fsobZPQvSMy+QKLIu5oCT0t9z17Zwxepl0j45n1QOfjerlEGWj1ITFyudDtMorl0AKehQ/HPTK/Gc8l8lb/gykuYUH2X6t3f0/sJ1N93/WzWZa57cWADSOQ7k8QPvrjl//uSLYXrymhxIIaWqxBJPBtNkrdoIHYUXomArAGcEV5WwOQjn1hz4vACiBlYZoCbHaCY0bKJTKbyf1E/qtB6aDhBH5C5+Y+JruH1pwiWiFwUUhH+yhv2TIqa9tRBB1NxkSg3XbxOcZeVAKRzpriBQsHpyq7QonNE6E9jROlGBntyLDkS1Q7E90lf/TwV2BRNZeWaF2XYXWy80oFTWUMujDJHZAe+ODzLPgFotAFs+WxKniYyPI4sVt8XabUoKMAd9yUEmjafdSwqNCnamI4HBJB9ATZHgFgHOa/IW/R3L1i1Vtr85tkPxgX8zD/If8ywstwY6EnBElT20B6ACvpZnlWctGE04UdcU8QTGERyKvkpsXlQAC/NeaASGYquQP3F+KfOrRvrrJ8rke4XrUoYxPr5PTY6HRXVj4ZtP3xM2bbxKrsmh83wmrx5X2EgnwYi1KpYyn9MLIOVgwOSJSLPL+mWcWiW/SvcuAaTc4da2zn++5ZZH/re8pvn3awFI5zimhz/dvX6g/7Pnp6cmrzbhznxlVpYHAGFSx5kihHRK+utFkDTmlpfVekO5EG7VIJoAIoKSNiBO+AxMrXGoIAFbLtztgG+vMQuYakYjRPCyxlsAUhWsXsWF8qpCyUBEBZntczP3kwlyk2OwQG2tCQAagzyM6EIbB8ZesDvlwAYFuIvBswnhQSu2XR5M4sSPnT1jFiLa6wBU+qkJLlT4JqsjKSmmfJgLLqZdtPHWdwWIgFxwmbMgJfcdR1Ez2OF4u7SmHeuma6lsn/YxWTwAEAUYKre7syPcdvPG0NbWEg4eOhk++vSwHKHHh8gbW9s4oR62sgxgcnpFQFJ+lv6pKtLd3ixkuzg0HuoICBgALF0+SC9IpHVqykYFJigTbJbiGDvVAwRgWicHQw+VfXZwMtR3LyOsIpcnJyuQmQTwkr3geo1bLG3SIEJ+Xk5a0Tbx2bryPK07SpuMB+m5entW2uHKlKQIzGN89BmfIcrPEvDRdhV+R44Y5HcVOK39wmPKaOhefRgeuBj6dj4bvnL/5rDl+mulH3Brc7ARl8lWKZLWg2zMG42yj5THXmiYMS9oWgUGVYBq06wg1OJl+aIFtrR2/Outtz72y/nN+fdrAUjnOKbHDu7afP78kefD1MRqOXi6BscVGdbxWBRCds1JiciLmbDPABQNt/LjZ3wGQtZrnwYuGRADRVL7C2DqLQsDUbM2Y2IGXnuR6F3KdKTf7dQYFsjFtGSYY8miiZaACvmUs1cFve+TG68izcUSEVcarBzbosP1J2CxzExqMTMQxaQRKvwVnIy+UXlQeuI3gAZYlj69tcd0hcUCAOVeN7HFQAJzaGRELAS+Fq19GQezIC23bwIFAQpvoSiwT4sCMB26mkhwEoCeGxwL9c2tsHpE8aBPnL4uQ28Cuy4mNee3UbZqKUmsDveHFe1T4cF7t4XOjraw78Dx8MHez8K5IQLrRVeE5laqh4ptEJBh8GlU4Y31uQgyaoUlEOK2gQe4gMkROmnr6AeUs2MyDC9aH3quXocUd7K1A4CV1ishtrwCBarhOnZw6Vou0f3iBy+HtvGL4WLTirDylkcIZKhesfz0GbUC4Ya3UrhdMjWUhvwj7cuU4/L0cHpjSQYuPmSbx9fOAmV+lGUQ5ild+rBjz+CGbZQAIX6HK/dzCksn2J9t6gPTYnigLxx/48/Dk3euDTdu2ygMBrA0EOU1UrLCuUxMb6EhnwATXbtJI7FH3MxKXc8u6g8jS6XQc8ojV0FA+mtbb3vsl6rKmU/XFoB0jqN5eN/7W/svHn2W1khXiIArAWnuOsTtst4Xr7v349coVKMa7qpJ4OfdoVIL1NgSiGLu2HuuTKvQgahprT7rjQfSI8dOh8+OnJQUgZbZiF1+tg3Gktj7tR5Zg6KWwfXrkhHoFhkWgPw+gNq7zcxSjnIhWhyAEJMz06GNtXEScANDI2GM3WoqoFiwmrAFdawsnQIq6Fmoi2xX0IpWpQglBgpYGRDCAAOcQUrvKRCJVSKgYhZKo9TNba0/dzC0To+Ec6O0cX71ZgEi4QoFOwhodtERIMkJIVQvC8poXcCSQjYttEfAeILOhd3/Zpga7guDizaGpddsFiHMNJfAJ7FY1PJha4gtI/nUPgkZGNRV4NN7bOFcPLA7tJzdHR4gIO1SIN394Wehb6ozLL75ydDV3S6Cnttd36CgZ7RVxcNbVAbUmTCmDg1dPBsu7nwmhInRMLnq1nDVtttkxGwcLHgLHEylME3oG2yuZHkz3/CJQ8wsBcZqAAAgAElEQVRjOOFlKpzY/v3QMnIm9DevDFfd+eXQ2kKgYhasgil6b5iZuANdwR2+yjxqW0jiWrU94SJnue5JVuxivAB4GnNT3bDMq+aOFaUGQIplE3h2LN2mHFFIf+KiHhoIx17/i/DorVeSp2CzlMnALRaurZGqa9fmBrwVfztAqsMbLeX4274YmAJIf5uA9OdLz8yzCwtAOscBPXpw580Xzh17hiTYUr+OZvaEzm/34ay+ijoT0JoUMmH/dwCizpRLX7V9BYtULC4FZQ+kr735QXjmpe1hoqUrNLa2Ix0ZCX3WyMVEMZCR6w58xH2m7jRzqRkYeYByrjOxYiLQkcAgLV7cZgJ2tg7EYDIaJg5uD83kyrs4Slr+mtvDoqVLo7vNQDCWxaJLrAqzxkQmp2T8MVsTgIvXmWBBIFpSsvqwEZhlfLI1P7gGBQi5WBX8A7ueDXX9x0Nf/ZKw/LanCUibgTNiCcEcAqYp1DD9BZDYJQdFRPPeoLGixJGAHBsNw3teCFODZ8Po8pvDyk03hsnxURHIYp8J/SBszZpqMDejjBH4bpqELQeO8XsMUuf27wqNp3aJRdrV1R4OHDoRdu0+SEDaQUD6VOjp6cIao+gsyLuLFkrDte0u0lr7ahVKv+j/Q33nwsX3CUjHh8PEipvD1TfdKUa0UMWOHDMLlsumOgVIrd16yhAOU8A/bhNhezi+/ZnQPHwy9DeuCFfe9eXQ3tpIIIcxl9aq4Be6Kv1RLBor7laQOQGpDppfWjBlpYkAkoEN1ij2USPoyHbreiAlPmWFRtczTZGxQyHg0QGgcgN4LowOD4Wjb/xleHDr8nDnHVukpRaxbEDKLmMkref+cbARR+0C2M1LZXM/KjVgw6hkVoip7BJ4Wv90rPIHCEjbOv8DrZH+HNGGGXHe/i0A6RyH9vD+7Xf0nz/9N2SR9iYgrbZCHW7p9ARs2opcBqIRN1Urzj70SVUziyBYyxLFcw4oTeGOfU9WqgCnFpzcuibMk2B84+3d4Xuv7g0dWx8PS6+4KjS2tERrDcLFwI/dd0kYeKFgMza61JxgwzoyhLHNVg+mSfJDwIhbd3QonNv+l6Fu6Gzon2wNndueCktWLI/HScF6VIlonK/CIHqkxIrgHMK81khnrfIxcfSdm8EWnZz56MAUR+jBXWyZnkA3E9Amkkno0MX+D54L9f0nQl9db1h265dDSztZpDoewKB8SopgU/qZl8ErbhhCBtKxMLz3xTDRdzqMrbgprL7uljA+Noyx1Arg3dU1Ov6MQKp0oZIsxSMLf677HFmkjSd3AEg728PBz06G9wlIL062EZB+WYBUrCUDaUE2dXVL0zA25TarwFY3+XDfhXCBgLSOgHRs2baw9pa7I0jCuofiFHmiBpAy4EyoO5WrFyB999nQPHg8DJJrd/UdT4U2AlKJL1KXrpHcyJ9Oc0oDw3WLNcr/bAsJUQj5bMGNEUjJrSoWqYC6ptY0AANj6Hom3Lr8T5RFVg08L2lUPFUIHmAgpfpGaVng2FvfDfdu7g13f2mb1O+BVNZIeQmBrVyui/5x1C5vf+F1UotWlunl5N/nAVEMrckxJYAV5izS5tb2P6M10p8k2oy7qubd1wUgneOQHvpo+z39g6e/Vzc10YUJDoFmnGm/PYhGazUynKs8x80o/BKjo+y83ATcmQWgD+KaiDXIUhXwpmnH0hx4xndUACKgUQWjTGZMoNfe2BWeef2T0HPrV8Oqa9aHlo5OM6Wi9Qjgo+dFoIxLXl75RwDF66mcAYkFhG1bgJOSnqf/JEtDWh+tNRb+WOtTSjigmCAgvfDOX5N5Q268iRYF0hUSfCFyU4UdqC4EyYSgQR4DqZ1qI2CqGWHs8GQO5GAwlahI2S8KK9bWiU3QGnio7BQg7dv1fKgfYCDtUSBtSwJJrTluV6acqSCNDBAtKO0BC9/xsTDy4UsCpCMERFdcf2uYGBuBJav9haA3VzTW1GChAki5WAZSWC3srq0L5wlI64+/Fx66jy3SDnLnnwo7dx0QIO29SS1Ssf6obHbtciGqqwi/GdNWWCwG8ryGPTLAQPpcqBsbCiNLbyAgvacCSLkjKByrumpp029YfbD8zLXL1OEtISfefT409R8NQ83Lw8rbnwrtbU1iLUYaq3LFHxIIpH0A2QB8YmULkFpEsgGnRtmKssDro8guxBamgLoE+KQIdoAYLNK4Piqgh3Ewi9SWSabVPe8t0rHR0XD0re+FL23oDPffc1MES0nKIFG7CqT0KcsJ0i4FUi6PlZdcUGWAOluR6OM/SuqfonJTa9v32hdd+/UNGzaMzrbcy/G5BSCd46gd2Pv6A0ND575LAqcjWTNJRAO+oqwuAW2U4JlWmNC0GkATqBm46ZWo+ZfAU0BQAdWBYvLhFME4AS9cigmwfODRD17fFZ57c19YcvvXwoo114RmBlL7Uy0YbjGmAYCUDwGfUjCdmBjXNSMCUnqEBZ78TzgyAadZ2ShaLQARfI4W2kYG0vMEpHUEpH0TzaFz61Nh6aqVziKFFwBy00BUPxlIRG7q+hSB5xgDPlumKnw4OwwLP84a00TZYyD8uPWWd9j20mKd19psAMjl933wYqjvO0au3R5y7X4lNLe1qrBOLsaMJUV5sU30iSuila6ynl27Ix+9Eib6T4WRJVvDFTfcRuA6giAnEfIACYAHaAABq8qAMjE32/YDs2A+f+jDUHf0nfDwfTeGRd0d4RAB6Y7394cBcu0uuvHJsKinU5QOAWlZI2UgBdilwClTY9QLo0ArNFLrbnSwL5xnIB0doPZfH6659T5qn1r2Cv7iURDiwKUIxQifWItXt666d7kN3L+TO18gID0ShpuWheW3EpC2N6k7Wl9WXsJ6MYDH6JsBqdSToqSxFp6UOm4Z9x+uXQqgYlBnC1DalqKihY8dkPI6qa1Xx2UCPQxiWpQaBBwxvRgQx0lpOvLW34Tb1raEhx+4VWgv84fHk9dc1cqVfaQ8LgzcVUCqskcxL2O7Wf0QRSmRKntH52hTc8tLy6688enVq1cPzarMy/ShBSCd48Dt2/PDR0aGL/wVMXmbB9LcYkThJUsUmBANDDxkb/oGmcsVpaTH0vValiiKK1uiqhDnQGRtlIll1qcHUb2umixPaADpfgLSHyUgvVaBFNo7BByElPwiATdBwTBsjU4RmNqB4BKkokKxQSyiNKUNUCMeaZlmPUWgcg8IkG4ni3SQgHQSQLps9aoEpNYuHRUMg7dKAaRYY5sIY2MAUnaJsQCFtcEnazCQkvsurgmaOxhJ/Hl9EetHKvYjaAdy7b5IaEpAShYpr5G2tLclIAXBlGmY/ila07toc5bFeLFFOvrxq2Gy72QYXrJFgXQ0WqQGpKqpQPiya1cAEOdaAtfslB9aI+Vgo88+DuHIdgLSrQSkneHw0dPhvZ37Qr8A6RMEpF1CI7F8OMiWaUJCXXU3p1A4RUH5TIxVBfqRwYFwnrZ01I32h+GeTeGa2x8keoMHLQArWZAYN+MztvQjkKpFLds86HsjgfvJ918OjRcOheHmpeQFeCp00lYYc79HhUTwP4EolgCU0jImagMzjTQCOwaVqQDgD6ZpA9UpXip6ltPy8d5Yv9XJgNTWMwV4NQ7AkjPAe4O1arZKTSGqJ3Dk+XOE1n1vWhnCY4/cEd268RQYUfKwdxZ9ckAaD/dW5dp10alps5OKVUAahSFEVmNj8xtdyzY9uW7duouzK/TyfGoBSOc4bp/ufvXJ4eGLf0HOmBa/1hldWRH6FAQruDRdypnaENbfT3hRBFEVRoLFyZUW3bkMjCKPI5ybpC4Bs7U9z8Gq5Zp1KsJvOrzyw53hxe2HwmIB0mvEtRu1Uw+mAsw4bo1dugKmEt3LgANhyEaMrZN6cFNVIE715ILUbRPqNjRQnRgdJov0r0IYOE1ASq5dBVK2Iu3Pz/MkKdW6ETLpVh5dIzUgZfojl6lZpLz/D9Ycl2PHyUn/OMCHX3CqvgVm9O1+MdRdNCD9SmjlNdII5rmFBD4wyw7fo5Ufe6QgQrQ1IB0iIF1Nrl0OvhIaa1pFBISZG1eB1FmklvhALFJxuROQHvkkTH/2VniI1kh7yfpkIH2XgHSQgLRr2+Ohp3eR9J3/JHJU3bvGu7YdKCpVZq26vvHX0eHBcHbHM6F+tC8MLdoQrr39IQFmswhBa7dlRSiRFKFiwJcF1bC1d3LXq6H+7KdhlIB06S1fJhd1Kyy8qLWoZaugE13yxnmiFKpyIECKcbA1ZvAAypAtKBocJW5mDXwy9258V92wcO+qZ0AixpMiJ+PAFqme7ytrpASQzF9H330hXL94NDz52J2yHmpue1ikAFFJEagWKQfKcVt4mSK6dnWQPjeAQnKY7u+o6ISpjnNjY8vOFWs2PLZq1YbTcxS1l8VrC0A6x2H65IMffHVk5OKfUEhBswQJGHOBx/SX/pgziGqp8f2iG7YInAbIxuRli9Ske7RYYxPTO7IuasBrglx/m7v31dfeDy+9dzgsvfPrYdlVV5OLskOtBwidaC0QMSSUn1y5EyTsxbXLFp5tzWABzP9EwINu9pmtwagwY4HqXc6YzaDL5OgIWaR/FaYJSC+Sa7dr25Nh2apVknfUl+uH3CYADGistdmWHqyPcnsxAAg2IouUz3uUjfQAUgSI4JBz2fungi/VowBIz/V98EKoY4s09IQlFGzUTltKopLkDNLIQY7+Vl6y9jFOsmWC10jJIp0i1+7w4uvDyusApOYaNyCCMqL5WVno83e2oLj3upYn69cKpH1HCUgPMZBuJSDtCkePnwnv7thHrt12UlQISBf3OCAFmHogEstUrEoZAXyCTcVTYX0fG6FAsR3PEpBeCENd68PaIpAKWJhrWoFPStRxc5HTtpeZ6wWQ/oCA9JMw2rQkLLnlqdBNLmoAafoDe6Htsi88u5cDKRROuPVZcfDvIXk81k0tgtjWnbGtBSUjChz7PbGP1KxYC1yDQifzJAs24qPRpsLxHS+H9Z194StP3o01WW27B1KzSJlGHGzEYJ6AVAbA65LSrkuDqqrLTjHPQETHGYWRF6ex+aNlV1716JVXbjviSDrvvi4A6RyHdN8HP/jGyOiFPyZmEXMH2GNwGuEqA1UTIolhDfisEQVXruPz3NJNgAnA098e/ExjjIJY64iCLKF9Zr2q4IOgQ9kmDK1/LAxefm1HePm9I2H5Xd8gIF0TKKgAFQgYwFUIQGWLOAGpWaRmtfH6DUXh6J4/LUKEmWn+6RqsKTFT1CXopz6pNGSRnn37L8M0uXb7xSJ9QtZI+ZDjqj+ApyufQYnXSEl4jRPwj48hYpc1eX6O15nErctnPeo6GFx4+Rqpj7IFGSNyCJDKGmlYFJbQ9pE2ioSN1mtsZFIqcotUaSrtxkCaUsHWvgBp34kw3HtdWEkWKa+RimGsIGFZd2wPqrkCcQwgxpstoIkppOhj4dx3dF+YOvhmeOieLWHx4u5w7PjZsP29T8gibZeI7cVLFwuQyvqdgopZ4kWhrEaK9jIX4qMEpGffeyY0KJCuISAlQw1/LigquqaF1cAnRgfbgymKkAJQEwPp7tdD3ekPCUgXy5YddkczSIFf1Zpk+1TByD5tOFI/zCplotr2J1VKmGcFRJMiYYFPnJbP9ldbZqG455OAFIFrAGseg5Sz2izStE4u2Zeo+mPvvxquaTodfuTpe2WZwRQAWXuV7TSI2pW+0PNskTKGFy3STGEQSs70Z3eN99KzOZgmfmpsajnU23vlw2s2bts/Y9GX+c0FIJ3jAO7b+8OfHBk6/0eEErJRsAikHkE9vCqO4Y2iQui0PG+Npe81LFInrAF83hK1d9IUAUiaHQc5HsG0AMbynIGx1sMC4sVX3g2v7joeVhCQLieLtIGAVIS7F0ZK2ykOlmCLlLZoWOQugxXTQpx19MVHSgKDAZjZn+zbZGHDbdL1Q/eIACltfwkDDKS8/eWJsGTlCgVSflCFZuR6dco7QLVsMgygtkaKvK20hYD3kRKQyqHJCqRcJKKSU9L+GLUr9NJ9e0RDASYCUvKXhoHQLUDaSun3kkmqvXWzUkVWHC+xHVX4ewWK86+OfPyDMHmBolN7EpAKCdXa5wQRtiWCtyeJMOd7EoTEjXUHtvM+Um7vsQNh6sAb4cF7bghLCEiPnzwX3n7n4zBA9O0i+vYuWypeBm4LPMdofLSyzQrFVb2nsyA9FMZo7NgiZSAd7LgmXH3bwwQwjp+kjYqs+jrAAxYp86it77I7Hok9pkITBxvteTPUn9obRhsXhR6KNF7E7mjZX4uBN3KD7yyyGZ4GUyhRS7om48AJLhz9sBaJNWImKDJr6RYYzfjFuYO50JJFKvtIQTfx4KiFnVy76COPGXPjiQ9eD1dMHwlf/5H7QgsrimpJI+0gt0H3p0KjRZYjPtzbR+3q3EkzY7ZACj51wxdpmE9YyXh1oqNz6cMbt9y1t3hvPv1eANI5juane3/wsyODF/89TRcKiVBQisCYODSHLyN3QtAEssaY3ipN5UbYiwBoQOxAUwVKAj+AYLIQrN4ckA1IDVwxQfLyzUXIWi0DxwsEpK99cDKs/NI3w5IrrnQWaXJ1GQh4ixRRu+TiFSAFkMkaKQtKwxEF47R1g2+w4IJQEFpQI1WexhltFikHG/VPsaB/MiymfaSsscc/sZJzto9ATuWKRSb5avGPo4vFtUsPsXtM3Lp8RJW4dtFXFnw43BwRv8kChbRhRYI/Oeq3f/cLYfr8odAvFumTobWjHc+rRWRCTfFP+4vxgHWZWp+8FNzuCbFIJy8co8xGm8gipahd3v6i4ICoWghYBO8ASG27B4whPbSdt/8IkNaH/uMHKGPSD8ODd98Qli5ZFE6cOh/e3P5hGKDtRUxf3qfL4ykjxONI/1HuovKKiosJYKf9KH+O0d7IsxRs1DRyToD0SgLSFgqaYeaILt3C2Jk7Ey7itAUmbh2h643Ux1N73wrTxz8I4wSk3RRp3LukF8FGShtwlwYvSdQuPALmiUnR6glIsT6qOXe1HKQHxNozs1i0SC0ASpUtrhcWKdy6HGyE9UzQx6zXuKdX19wt8Iobd4KUg+Wj+8OP/egDoY0OFAD9McYxeb1msOJ79XWwWqvWSMFdl/qzJ9LcyZZe/OtGPLrW0NB0tqO799GNN9yz41I1XM73F4B0jqP36d7X/snQwLlvUSCHquBR31Zp4ZlTAayMo2DhhKsqVK1RBqoJ+ACoCeQS+BWsUAXDhInFdzz4V5WH6WXCJLN+6CJbpD/cfTqsvJuAdNVqym5Erl0T8ibwBOlsOwkBEkfsCoiSBaOnc6RAIwVgEQgWRRpVFICurj1ZUFVkXgGiujBB+VrPvv0XtI/0HK3htZFFSkC6fFkGpDHyM1p26tJTWJa9f7zeSW2NFqnuOYRrl4EU2Y3KQIpE8Uy0CPNqzYswozr6KCGDAClF7YpF2t6SxjxaWjr+at3JLy/p9LoxnlgxCqRTAqQbw8obbneuXSgh2P5iCdf1pBC5piVFFzUD6ZQAwsDJQ2F83w/CA3ddH5YtXRROnr4Q3nz7w9A31ihAyq5zdivDIk37SKXJjq8zQZNZeujYOHkrTr/HQHo2DHWsJSB9hE6cMdDXHcaqYFlZRSC1bEDmGmXFQID0Q8rAdfi9MNHEQPoUWdFLlKSoG6qViwIWg1JBUyxdbF8ROuunRD0TEKaEDLqHU4KIdE+o7mkV1656LVjh4oIsUxZvVTEglWhnag8rc/I8r41qdq2UkAF7ok9SnxYPfBR+/GsPymEC0ZqOQIqAI2kf1ce8y0su7GmJEctqUl4aREsMGGVDhp8gpv0HymN9Q19b5+Inrtt27xv+2fn2fQFI5ziiZJH+08H+c78Zl5e8tFPOxEcCykwuRu71FmjV9yKIQkLNBKY4S7EMwslSKFuk2fM2wQQTYP1BMKJeBosXXn4nvPnR+bDiSz9GQEpbTFrYtQuXlf/DeiGidrH1BQFHsCgtaleFvMxB3YIg9VkyAVwvujRtyqptESY48vPtPweQTreToH8qLCahyQEd9ocyWFJCgKJKXZNkQannqvLJJuO0/QVZjbidsCAESJs5IThceFwcwDflRk391+hipR/XxkBKmzMFSBffRBZpBFInzqxtBSCFugBaWN9t3NjCH+Y10vNHwmA3AemWO8K0BBvhJVijmq5RrSlJrq5beDDOGmglAVMEpPT84KnPwtjHr4T7v3RdWL6sN5w6fT688daHlIKxXtagl1+xWoLI4HYEiNifcKF2qwpIbesLPz9BtD7zPiVOGD4dBtuuDlfc/ijlxLVE+AlIbbxYKWEymDKRctTqObka2MN5l09//F4Y/4zAtKE7dBGQsnIFo0mB1CkwACQPpO5kHuhIQhuu2WgqqSI1SxSsQWwrYl0xJqwXYITL1gbFImuR3QiKGYsLBjqzSlnhxFIBPB2WwP/UJ++FzrO7wk9848HQwVuoWJGR4CfdRyprpAB6lgc81txG9rIUgdSPVzZ55YdxXabJ4TFTiNxLRUAhz8dgR/eSr27ecs+L5bLnz5UFIJ3jWH6y+9X/cWjw3G94WRf5TtnPm5pRCPp7TtAkIAPzYo5XW6LxjgGdPa+gF9c0C6qmwKAyfyzf6omfEf4jiJqrEuAN7frFl98Lb358QVy7vbQO2dDCp40kqzFOTlkf5a0vnMlI98SxRcpRoSKOsO4Dl6VapapFA0hFqklxBnjepZRoDIv0zFsMpGcISHl7xpcJSHslQMhoGS3SWJ+UDJBW68Ncu2aRMq0kX6mkB2SL1NyikMAQ4gakpq5YmSawkRf24i5KOnD+oLh2e8jN2NbBKQKh+MS/CBA2Pc1dmpQJtDrxCoD0lTBNa6QDXRvCqi13Eb0t2EjX/aqAlJUBEeBqeak1JMFG9PzQmSOU6OHFcP+dm8OK5YvD6TMXwutv7Q0XR+pD+w2PhhVXXileBh4q2/4Cay51J4KpkzYG3CKM2XKjqOOzu14iID0VBlqvClfe8TgBKVlRqpgVFSDjBVGGuO2atMBOHRLwUWXg9Cc7w/jBt8JkYxeBP7mjiV89kDLtVb1SPhNmEx7FodwKpkIjHKbAw2VR23CR4wQXgKNlKfKRuwBR5hPhJ/pfBqRmPYpMQHYpOYs1Aqllm8IWplP73g9tJ98LP0lAyqkbpQ+akEGigNVtbEAqXh6xSAHINv892xXEheNJ1TTSkCr3ecUfN+MQ63yiE4ZGu7uWfnPDlrtpg/f8/VsA0jmOLQHpPycg/TdVQBqhiHFHy5fn3O9q4EyCcVYgasCoqn8xKMgqN+vVAv69hSk1OosTLdBrEZjRGgAqgPQFAtK3P7koFmnvihWhsY0sUhcMZGQ1azQCqeQPpX2HJCSYJJYesBQxWdR2nVvPLFVzv6HF9WKRnnnrzyRqly3S7hsZSBfH7S/WJhPK8imAmiwQO3WDNfcxcjfKlha1BFKeXctqBGohFRwEJcbA1ok5QT+AAhYDXLuBToDpp2CjXkpowFG7sHBUX4CUVakEC8XGxJyQ8X5EK5zYMvThq2H64tEwyEC6jYBUt79AwbGsUGY9seC3FIGog12KohQogDA4MJAO730+3HcnrbuuWBLOnL0oQNo3Qud8XvcIAelVbo0USRlkXAzmc/1A+ua9HFSh/Gar9iwdd9Y0dIJOabkiXHkn0aaNFCCnYCUpDUqU1kgtQEeDpsxKPruP1kfpZJzJxg4CfwpAIw8K761NChkaaXwQN7NF/k9WqewH1SHyp+d4IBWLVKNrcdg9go7kMABWJg30yM2euXY14CjbLuMtUipHeJbG8syBPaHp6NsEpA+ERYsoq5gAux6lRooeB8aZa5eVHCiqNEdizl/lKsdfZbgsQ6vNIVArB9IMTBRIiQ4THd1Lf2bTlnv+OL07/74tAOkcx/SjXS//K8ps9MtCQKOiB8oIBMyMnswKs5FHZ3LnJuvQVHzv0gWuQUhDc1b4jRqn/eYkdlZv+VOu6H+8pSoaudzTsuU3tPLnXngnbD8wGFbe9fXQQ0DaxECqlmXCAgh4bHlBbl1kamEghYVmwhDuMRATSoeIG5uvEKhKRgRd2EQGuIvbanggnCUgDXQCSj+7dtmNR65dsUijlWcDjgvRChYLRPe88sZ1BlJNEcj9xR5SithlIRW3voBw4obTbTLmZpYVUQEUtI//JHhndwLSHgZScsshU45LD5DUemUdAKpwUtTcjNkwNkzXoY9+EMIFcu0SkK7ceifReUz5I1mk5t4VN6C4I9Ui1XGOmY2oULawBs8eC8O7nw333rkxrFq5JJw91xdef3NPuDhcF1o2PRxWXHUV8R4nZFBXa77WIb2KAjp+MemtHhJxKU8IkDb209ag5tUEpE+Ry7Il9h9Kj/KpGzeJ9hb6Auzk3NkIgDhm7RyBzti+18NUY3tovf6JsJjWdTn9oGUL8rwhLlplkejBUWA2gEuuXdtiorTUs2btNBezLI2mdvC98a/kxWW+4jX3qNRgP6+tkUr0sVrXdpAAt/fMoY9C/Wevh5/8+gOyLYnL5AhsBndYpBq1K65dSw9JQEpZlooWqYfL2YFpEnhRlytIOTX5eV5Ot3X2/OPrb3zg9+coai+L1xaAdI7D9NGuF35lZLj/XzoMdSU51wkwIQp+lVdpqhqAeTDLvid0NqchZLNM8zQpCtYjBG8CTYFb5Xr/GYHSAFPrTtatK0PXLFm7fv6ld8P2/YNhFVmki2gLRBMBgp3PaYSQk15YI2erTtYadb1HInbz9VERiDYZ1a0GpIObEMZjAk887a0KDTZ6kyxSOv1lIBCQkhuP18Oam+mosghUALdolSo4wbpF+9i65LVRO/kF2r4mY4gb6AH8tqbKWy6wlqW9UAvahBa3l0FsYM+LtEa6n4C+Oyyi7SOS2WhGIDUOK35y38lC0XFmJWWYtr/I1pqO9WElWaS8RpxPmEQAACAASURBVCrWk9AO62cWAWufkpBBwBSjJm5WVniobA5QGSIgHdrzXLj39g3hitUMpP10YMFuAdLmjQ+FlWuuhmLEdNRgI1PMwDlJAYp8oeMclww489X4ZDgtQHok9DetouPOCEgpWYV5DEzpMaHP1JAoVbG0EiCnoCC4dvm5cwc/lIjm6aaO0HLdY2EJpY3kc0oBiFai20dq7ZM5o0eg6ScyFMlsEkWELUqJiFW3rh3WLdtUFBDFHSzr6LYtB3VJFiRZd9ck8+LGRuJ6SyphXgLLAY1+h3D2yKdhav9r4ae+fl9YurRH5rZtv+E2eSDlbS84bJxdu7bmKp2zIdHZlP10tCleVx6fySK1V4hGba2dv3DDrY/8VlUp8+XaApDOcSQ/3PnCr46O9P9SNBCE7Qx0vMgwIMU1s/jku/uP8bRZMFpSnOcZiNYCUAVXkw0RaKXeBIhoRw6y1hhv1SKdGRoaE6cTx/AkZ4v0nYPDBKTfECBtpOTrLEyiYsFtUU2aN8jLKRbqegMAwCIVh5NYsqgn0RPQZ+ttCUit7dIobRwmtkTtsmuXgZTWSDkYZskKAKn8RSC2ehS8VSCn9GycsN62v1j6OzqIW7IakfWgrjtuG7I2sYBEpGvMXCNbIGAt2ViycOvnFIHnCEhljRRAmrl2C/zo3aTes2GeCIAIu2XJIv34NUo/eJiAdB0B6ZcISMdEKAvgCFjqWrSAvObZNSDVgUtbNijilYT80Nnj4tq99/b1BKRLw7kL/ZRnmYCUUpA3b3iI0kMakFodquKIYodxiWMqt5zIMR5k1yfR8MzuV0PDRQrEalwZVpNF2ilrfzZGNoRmM6Fcwf9IZ9AangUABvPY+UMfh2FK6E9MGho3PkrbtVbRQ8jelIAUNcXAM52rfh+wAKOUjbYgHSDWR+tJ6QB4WUS3A1J+R7ZVadYrVUhhkdLaOydlcGukAF5OeK/J6m3eEK+J25n7dOxgmNj3avjJH72H1q6XSJ+FHlweA6muk0qWJVUEefsVTjJShe+SQGrMmAOuZ9HaFikTEGPX2tb5S1tuffTXCqw9r34uAOkch/PDHc//+sho//+EtQebjh5ITZAkGW4gmgCU76mgVcsiAVrSlP3zZomaxVly6aJIKRXPVoFmEUQjbEPwu/elOLmGjeT8xwLhmee3hx2HxwRIuym7jbh2JaDB1c3uZhYCPHllbQZWgkx61ujpWXPtRntLv6SpixIh4HxWIwVRLsnaRa7dcxy1O3yO9pFy5h3KbCT7SBH9KX9JDkeRbtttIHxpT6ic/ILzSJEBhzV67B/F1hdLyQYFg9f3UhIANMbywib1Cq7dgb0vKZB2h25qHzIbuehka2Pky0gZRX8GZ9BQ6KLjw+0c+ZQy+FBy9oH2dWH51i8RuiKa1tZIbXzEyhPlwZ3+IuUgITsfQ4ao3cYwcp4yJSmQXnXlMgLSgfDqD3cF+ghNGx4MK9euESVJhDVnNlLXbnIfokNC/jgGOmeMsWWf5SQB6SuhngKxBugA7lV0bmiHACnegx8h36KiJWuxSZThpBUABl+9cHhfGKYj5miPVmhY/3BYfOUqIqG5vY3QOm5Km2wO6TxCoBHzND9rFqWtNXOEbAJSZCDS4CS1SCclYxRcz0wwC06Kh3GLQoAzT2N6Qcm1y3XyewSk/C65IS6cPBzGSDn4B1+9ixSc5ZE2Au4aBWxWqYyNRhYni1QmefyrhsraABqpVnikDCi0BNDW9a+33vrIL6fa5t+3BSCd45juee+5/3NsbOAXsjUrFUYoMgfShLZ2vQBe8opdA5MXrVA8ou/LZwK9ZPmkZwxM7b34vtYFOebaEctH2WmymOCWbgnQPPMCA+lEWH3310Mn5Vttam1FaL7221zD4pqK6zxargGpCHNYpTarjZ4xYlcbge0FGklpwCPlWGgI7UUcohNEtiuQ0nmZvI90yXICUkqiAGEulcU/+SqX2FLT6FtqK4PiGKcHZCAVYUxCU84gNYuULRADAwekllycS9RN+UJHBZAEpAcks1HX1scISCnZvwZe+bblbMmNFCQCZ4mmA5AAvQFEANLPyCK9NizfcjfdMiA1SxQdNuse66QahKTlcqCRrc810niOXDgdhvY+F+67fV24+qoV4cLFgfDKa7vC+X4C2vUPhNVr14qQ5yZJ9CqnuvN8KlXKSnRKqJGGG92kl5mnzu7h5PKUx5eAdPntT8j5p5LUQYpEn/WFZGXbuGIgpX9CDx0LAdKj+0kZIAWmgfZbXvtA6KVI46kpjmhOyojRO1mkbh+pzkWAqLUFdIMlibVOTijPyoel5uOmM/gCUDkYzSxS5gmAG1L54bNRwI63zcC1OyVnmaryafmbedyJVy+ePibnz37z6TvCmqvIwhYlQ9MURiDVM3NBfXqG10ix11lki05xqAUZrpZ+GX2Kn05MyK0qIG1t7/z1Lbc8+ou1ypgP1xeAdA6jSBOjbu+O535nbGzwv8lcu6ZhGxtGLjMym/WZrNAIl1Ug6sE0E07QikvuWRVK3AwLuNBpL8Kq5tqoiScR0LkVK+2ziaeF8frh95/bHnYdm6btL18LXZRyDcFGrFEnBQIgqmsy7A+T4qFhI1oXWY08E9o6KKyJJBxNEKe9h0kKGOSPD/XTwd4MpOfJIm3TNVJYpGaFGailslM2HrasGJCQ1Yj3kGpWI2oHjk9rkvSAEkwiaASLm7MfyRqpRmhyHVjzVZDXDrK9PrD3Zdr+ciAM1jGQkmuXUgSKhRO76kSa8EQOohhiBQD5hJKTW6QEpFvvoQd1D6wqIV5c2hodxgGZeABA1B9eD6Rx436OXjwThvc8G+67Y11Yc/XKcLFvMLz86vvhTN9EaLj2/rD6mmvZrwwglfNIU1kpfApKDNbQIxYmYa31ntlNrmnKiTvYuDwsu51OaaFj25LVxHzJPKQp9ph3xK2aFAwun8HLXLtQOOiggGN0hNreF+kF2k+89v7Qe/XVRK8R1C+KTmqWeZh0Kgng4DBvIbxTZDn9HQcJIeG8WaPsubADAqQd8g7WnM1KNq+S5dvFu5plihojFimDqIGejAcvjbDlDyDtO0fH5dF6+zeevDVcu3a1kMmUIhwano5SA8DJzltZI6062DvKiSgPkyJtl5RU+KnjOCOQqoVNrt1vkWv3v5uDqL1sXlkA0jkMFU2EegLS3yMg/YdVQJqYy5gRwhE4G+1MzOOoGSYtsWSJ6nMo14DNlWVl6qetbZpVOCOYSv+hnUJWJDD1QjtaqHQ7AunxurD6nm+ErsUEpJrZKFq4Ugy1VcAUR6bxPezv04hdno8Cppl0hXbMgGuatAg6Wy/VDe3yjjZax3BsiA6HfutPA/kjxbUr+0hjZiOzSN2nvgdtHa5nOTaNQJQjdmGRioiSta9mPYdUziKNLkwOlEFye14nBf3QMZEjioV8LVqkBKTDDT2hYwsDKVukCjkFpcKzZixHechbZ7b2PLKPksec3R8GO9eFZVvvJZzX9jiwRJka7BItUoC1CX6cv5qAdGjPM+He264N16xdJUD60qs7w5mL46F+7b3hinUb82Aj3UMJfoEiEbdFievfIpmN79Rio+fPEpBOn9xDB3ATkN7xldC9qDuRQNzZupdS+wDgcIqGKS8KzBZs1H/iszBIAVMEfWF6zb1h6TXr6TunNYQyxI2U4DdlQ1OyvMeHu2PrrsISXJooKHYEmoKpWaTq2pX3lO/FItXtL/y+WKFsxWqKQKTJTDl6o/WoSw4W7c5A2k+egv73nw1fe+zGsHH9VdKeGMDkgo0ktzLDKNOec+1WWKQ6EkrrMoB6Pix+LwKptAONUVabDs2tXX9Ert3/itpXWMOYqeTL694CkM5hvGiCNezd+ewfjo0O/nRyRSZ2NMDzRUf2LIBeBNMIZvqkA1kD1jixDewMWKXqZEkaIBpIZwBuWnXWuAor1JohnUlWJn/nU1GeoWCjPSfIIr3j6bBoydLQIFtMLANNnE5SCwS9CzYSa9qsC6yX4kF8JpoaKNktva9tz7bAUCkTw2SRvvuXdDj0BUqq3iZrkL3LKIuNBdk4oRtd8iYJ1HIQ60GiKzURvVgVXKHb4qDuOHiKYZWatSFrqgqkBRKLbBmgvZ4cUDPa2KtA2oW1vDgT3TYYpXuyUZ2QixIMY8NlDJNrN5BrdIhcuytuepDappv/DWugoqgVlvZh+gAbCH2AGwPgaB+tN+/6XrjntmvI8lkV+geGBEhPnx8LjdcQkG7YpCkCoaDYwd7oOyqGJcrRwQgNTudhGh+gD2f3vh4mj71PQLqUtlWRgkZAmpYYuO+6xKBubVHCJLuUCW2Qnp0f2LtJa4p0b+jM0dD3/t9Ie+rW3heuvuEWKhdr38z5EPzKh9JvWLlREQLVoqIBD4JZ2bD1+AnbV2pBRFyspRe0CF5Yo1w8IqhxUguDMZYL+KaMgXpHfLpDC9jj5wYvnAkn3/qL8NWHrg+bN62VFohiwbzJ55saSEtGI3Wta0IG2+9s007GxDNr8ZfedNgIftXpmb2KUc/+mlva/3zrbY//A2oHIvfm4d8CkM5hUGkyNO3Z8ex/HB8b/PEikHoQFXmq5SfNrWCZysQCR3rAFOZWoMR3BTu17GxiW/PN+pTSiiDsQDEDVUh8FVb5e75cm2bWHgbSV364Oxw92RfqW7vkRBQRliIMMHG9NWy/ccgz+gG6KEAbDXRCC03lURZY2ncWcEoHCH6Yb2xQyP46+s0nzAxfOEHrVuyKbQ5TzV2hgSJ21XMahaFIAREu2jOuX4OgTDpEr4AKPGmuEx5xXG2g0BwbbTfyjsGoreP9Z0JzmAiNLZSIoa031BPtElhon7WfUbwVFQzdqyLC07k2RykwqHFyWBIPNHWzAmHjYAYCvBnSFVEqcCRX0QuBQCSsaU6OjYaR04fC3XdsCuuuXS1A+uIrO8Iwe0bbl4SWTgI7oaydzAIqJMXArFKAk415WtkGH/A9jhDmQLGWDgpeW3JVaLRoayU+ylTQkmhUnTtRokMBMIXO+G2MXP6jp/ZT9Chtp+lcGbqWkSvUKZ5WKsBBywCRpD4s06olrWODpmhfFXT5Kbj8k5JioBn7rn0xIoEL+RVQBFa3tkNB3sbHeJOfHecsXp++F554YGu44fprpRSxSDVFoAGpHPqNu/KPLVI79LyAl+4neCTJLPlpTZbrXslId/WZwoXGprbv3bh43dfrNmwYLT47X34vAOkcRpIYu3nPzmf/n7GRwR9NLj7PfFEMZ8JamFM5NH3aezU+7XmbXAUBgObbWowBblIVowZcAVpesEGYK7A5lLDraWKRRUquzO8//0448NkxaPQCNmgJAo4M/MxF2ChAJeWbUIqzNEKq0Io1d8gi+g81CRli0DbT1vkWu1rxglo19JUFBq9lshuLIySRjg2C0YQTu2BlzFT7Z1kpmYhEaKXpIK5oBUffHtlOwnVph2G5OWDXdntlIloEgl0pkbgEGang5b7xVyvfwNXKwSiDBgJbTmAL3UV5CaFnEUUrS9pBrDGDbYwGCqLWTz/O+pz1BX3kksn6GRoNmzZeJUA6MDAcXv7BjtBCIMfbgEQoRx5NfA9uUOVCpS5qR0/kjilVotTApTk4PAbLNdIVAB3TSGo/ccqMNFqBHLVFmqaZJ3ThLFWttEWLeYPpYXyF+aFjr0CqrUb7bWz1GVMDI09YP5PmIO2wn0Z/R+qcLlpHFpwWKZTKsaWNBN6kcwwPh7tu31ywSJHK0vazyqkyRnI6jJyPUasC0nxs9BW7CN0FfzonbCR1CPxPN4twuaG59cVVV9/81ZUrVw5mD86jHwtAOofBpMnXumfnc382NjLwVHQr2XRWgEiMicluvJy+J83XhGb8VO5MAgpl+OesfK9Zm1CAsHVgGgWwAorXPVGJNss+be5pGVHA4DrnoP3u998I7314KDStWBeaOntikEm0Juk5Oz4MUbFcDecqSyAULYzYGc3iIkJL/xRgIADVtWeT2Sa4vj89Pho6KNCogaJVz/b1h/GW7tDSvdSUcSlQDhTXNmBY0Oco6Bz4Rjqy/IjAadGySiMT+CI8GRzS3kQbPymHn6N/7dNjoaNhihIajIXhRmofW0naAOBHgS+0jTL+YjUju1T6U48CXeogz9n9t1wj+z35Dwd4J+Ut7gvme9Ze4zVXL78Xg8Ho+xE6zJvfXXftqjA4OBLe2r43bLvhWso8RHtgVUnJPBCOXjGNn/IQd5U9CCmdoq6Eq4t2z0eHw44PDobRaXg3MFZor/xf16bZE2Gd80AodJYx1X+smNHv7jYOAqqjbTtkSuvxZwgCwnNI7ABaRTtXxhZKiu3HFboq8AtLQB9AndmoqA0b6art5/JVHigHYay0TNSdhWnFUqVEnQ/c9vbmlvDUI3eGm7ZtiGUULVI5RIAURX6PuWFclizMRe5bgLmg7OB6Uv3V6w1Zd3RY7C0usbG59c1rll/3ZM/atRcuWfBl+sACkM5h4KYPH27bc3rvX1Kw0aMQsJ4BdUKZACxq46qFR01aQa8IpmBoKzdZVMnCBOPzIwag8l2FCGaE/dZOqvbtmdysAg8aNpsiEGgf7L3R0TEC0rfCnoPnQu9Nj4SG7kUQ2pqZBaBvqcgsZAgS0c5hNBewk4ZqQeFdIDuA3M59tPoBWNE2UGFLof2DF8MIpbOrHxsIF4YmQsvaW8KSddvMtMIUN8GsloZFDTMNsa7GZ5BiC4wc6M1tpn+m4dvWBh51icTUSN1cOKaxQR+obCqPv48dejc0UvahobrO0LTxAYp4XgzsZYGtiSnUjtTALKwle8XIxlY+VaKxwT926J1wyxVTsk1FcMasKWVR710AMCkdhdQJBsS1q1mKuE1Hjp+R4Kt116wmi3EkvE1AevO2jaGTLV+J6DYexAgBX2BNmeWMJgC0kK827UtGW/HuXgLS9z4+H+rW3EaHxVOKQFoXjVay5vGVGtQVL31Svo7fZc3a+Ihujw2F5lN7Ap3KFvra14TmFWsoInZM2byQntFoqvwXPQbGfFEBYXDidVZ02MiXXNb0jbwini+ELtpR9uLEFIUqP7yXQ6A5xhEoP1mf6XN8dCQ0nDkYvnzv5vClO7ZKM7BGivVR+0RCBgVSqpMDyQxIiwD4eYA0sh6maPbnQYXvNTW3vL/y6k2PrVy57lTh0XnzcwFI5zCUJ06c6Dh7bOd3x8aGHvAuHJtNEYC07MhoBqIO7ErWqANPmT5ARwVLuWCwDRA1MLUy9VoExuw3JqT9oSoD/lyjzoHVz5bpMDrKFulb4YMDZ8PSmx8OjT2LaWcBT15ECMbECzH5ggac0D2E+vMWknSyh9QlLl2IWzu5w7eVs7JIohSlj1m+MCVhDU5SsNHwB8+E+tGL4fzQZGhfd1tYtuFm1e8NRC1IRAWPgE0SVCxoOFqXgcMEjmycl3MjkZCBhROADfsfsT/Q0gOasFTLUpUKJOon2u3fLkkHBuu6KOn7Q6Gzp5fNLHWPJ3AT8OSjs8wK9UCHTmu/8cnqysj+t8LNK8fC1bRNBYJO+xr5MFm7DHTmHk1tB2/IWpsqEKwcHSUgHSblacO6K8LQ0Eh48x0C0q0bQrcm3DeOEkCk/9icMDCNFxyQRotRapQ3hT4ffnIk7Pj0Ymi94aFQ38ZnaHKBStM4Vui/lKGACdxLyT60RGGXqdGhMP3x66Glnui//MbQve76QMlUUK0pbB4OlLzwpJjbPrlZlUjRLZ+8UkZotYYxiRKYRt7VtIwWNc11iBcA9dmfBX3JPLf9pFLGVBga7A+Du38YHrlxVbjvnpvRTtmGA6WP55ll4EIXEbnrgVSbF+sTWVBERXdXWc5/6PNGbTxcBJWGxtaPly254pErN2w7UixuvvxeANI5jOSZMx92nTh04Pvj4yNfKgKpB02bcDlYQgBjDuPpsmtXJyDfdBq/Z3Tv0sV1tU5t8vpPkxc2UdRCSSAavyVqOMBGI/EMvzoyMh7+mly7ew5dCMtueTQ0dHXTZnfeVM7rlhbgIqGT0i4wmZ46winUCEgZdHML1oAUoCprqibkCgLGJquULQMAAJoaISCl6Mz6MYreJSBtvfb2sGzjTVK3qQlmbcGVpnsRFUgtzy5nNZK9oRqBiww0fIQatZ3yooqWrzQ3IDX625jHcVWrQlzKAqRvh7qzB8gi7QrN1z0YOhf1KIgipWAUpG67R7S06H1x1tr4aR/gvCQgPbA93LxiOKxdw/sKQRtzWeoQRl7zrt3kZlVBSO/xOZ4GIsdO0GHbw6MCpMMjo+HN7XvCTVvWh25KmGB5Z02Eql4jFiloYWViOMXy539mXSnH2Rz4+NOjYpG2Xv9gaOzkjFRAZnPtQmlKZRmYohieA2wlqhdEniMFa2QoTH3yZmil3RcjS7eGno1bSBnsi+0xD4DRCHM6X59MbdA1ckm5yGORg19UQE1JjZ9JGbWzS3FoACJ2LdWgKYi8RG+pAoVW8RQYXt/lOdgfzu54JTx0w/Lw4P23KpBii5VE7nK5/mg2Tlw/I5AWQdSDo0dXx39RWth9DLYHFb5Dhz181ta79MFNm+48EF+ZZ18WgHQOA3rw4I6e/rPHnpkYH71dJjWkpk7l9D26zuIkt8nuAdQAEO9lZQk4GqgmZvagWfyOptQC6CSDS3VFKaIiKWrqIpciEPHdkZGx8NffeyN8eLSfLNJHQn1HlwiVOgVStCFtnrfJhUAbPp2iGetf/A7MTPl/2h5hyRvQDxPoZfep3oPdQhZpHwHp9wVILw4TkK67PSxdz0CKFazkIgRISIpCXQ9EUnCyRjkhA60BM5CKa1eewcHLvOevSSxvDLqs9ek2mRKQSrdEXYpWJbdiZN/bIZz+NAyGTkqgTkDa0yPtQyIDD6SgIcpVpUKUkiTI4HZUUKHejBx4O9y0fCRce80VuqZn9MGYRv1Jv5vIi9ahjrMlaTAl8fhJOih9cDhsXHclWXJj4Y3tuwlIN4RF3Zx5KPFldFtGUarCGHoOrEOhswXHCbJGQOM2frr/WHjnI4rcNSAVxkDrpbvOYhPqusQkKEv5znV4amwkTH38VmijaOmhpVsISLeSx6E/6mls4WV/UQfwwJA8F+bulV09+A/+CeNrSXHu2pxONcB6xJ5RprVsgdHtL4gFSNHWtpUHFin6x8rFEHlfzr3/Wrh/U2947OE7Mt5GpiUAKZQ+pB3kc21qu3Y9kHrgzEkDpRX9TPyUA6mR3shB8+ZEe+eShzZtvfvDYmnz5fcCkM5hJA8f3r34wqmDzxGQ3syTwsAvsp8CohFXJrwDJvsOjFSgjECcfuMVcd5i0hvmuGvmYox1aJllMI3S05Bfsd9PdJ4dujYjswCzxclKoVYE0mMDYelND4e6DspAw8AkwSG6DULabFYltGFxX6l1h2fV0oCYFKtW+uuEI3c5Hc8GxQIHXaGt0SKlKxNDF8PQzu/JGunFkSmySG8jIL1RSjfrFWu5aXuCHSXG9bKLVk59iUCKEUX+Uk4R6I5QE+GEk2JsryBoDiEJ8gEozE3LfRne91YIpz6hFIF0Esmm+ymZxWK8o/SJlpxavCgjDw4xmZ1Alc8yobLJbXzT8mEKCqIUeDp2CdwMNnOG5zKEv0R3QX9FxEfAmg4nTlGCC9r2YkDKFum2G9ZRhHCX0jUpNCJnHdj52gywzSI1GsUsXFT9vgMA0ubrHiCLtAU8xBQycNOxs3JBYj9nkP3H2FemF52CM/nxmwSktD1qyZawaNM2CpgjIBXKy0A5RdGAwkVju+fEQpYxNvBUWhXANMoEt13N5IG5YaNXhMY+nQ0LXoisI/OBk0clpYpHe4i2v5zb9Ua4+9r28NTjd8dtUOKWlyxJyJbE1i6Iwa0GkDLPRvrEAZoNkM4EF5GaGC9UKX/UhjOd3Yv/P/beA1azKzkTqxf+l/PrnHNms8luhmEzc0gNJ1OWBkrw2gLWK0DQQljBhr1rYA1jLa9g2YZgreDVYrGCLFgYWburXWmG5HCYc7PZudk5v9cv9MvpTy+4qr6qc879uykNe4HVsPXeTPNP9557QlV9VXWq6nx1257Hj6f0cC+9XwTSu1jNvr4LS4d7L74+O1fQXX4ATYU1WUFMAUgNZD/XnRs0WbTobftzHDhVVKRtJQAa+hPA2ToZtObY1xT8k1GE56YMAdaoojynQ/zlKx/Rhb48LXnwOTnegbdgHEij+gAgdYXd67piL9WP8XLxDmsR0b1eBQmGCKw1LQKuQskEtXVcQUs7yRGJ06NskRqQ5hfYIj2gwUYACxP2GSC1smymPEjgkABpqcwHevMeKdyW2HOSfV0/7srr7CqQauk2d1dK57DXBQXEc19RY1WB9OLHtDB4jqb5dJq6HU9SmwAppyWoRR/chBYDarSQKiQunWCMmpuT253n8eevHKG93VO0ZcuaaCkGZcPcwrfRO1Y4AJLRrQOsXD4wOEYTU9MKpEVWMj7+5DO6j6N2Oztak/UFoIQ9xdueA5pzJSkWfnCAwHxdvtpHh88O89wwkLb6EXOgTLQtUxwVsOgJcAXMgrNMIVMlis9lnTv/ETVyxHSxexe17XiQgVRcu+ap0L5q72z0SedtnvX5xk/BMjaadYs5WKYgUzV0XXmI7cd1QyCW7dVroFlU8KD8qRppuph7NoTWZtkzkKfR04fokTU5+sbXHscReXK17pOau9iCjnQtuUPBIpXTmEwkYKRgpoysyU5B5YSkt4X776yqCZDWjrd1dr24ZedBrhhyb/4tAuldrOvg1dMrBoavvc6Rf7sghIwQjRoDOIW2IyCmAOrWKEjZ2jENOxUQKZFD+TbBp+q2CSgXut6HShCV74Vx7frwqgzkPXaGSkcQ35uRo3mFf8VAemmgQF1skQJIhYlRjCFwmSkYbjmFvSEVGp57iuuhnUdrFm1AMIcI39CVoNurJu7ae3l6hIocbFRVFIt0gRo37WcgFYvURIUJegdmwwFmngAAIABJREFUP78ReYuI2FUgZfeluHaR02pVYtgilfqlfvKLSC1Un0EKhQfsqPM12TfDlKPwuIjtmQt8wPSAAGkT1TNYtHZ1YtyuSJg1q+tjAwuWbSrOdL7in2B+/upRuq9rkrZulcO2BdR1CvEfAwTNHkmW1wHT01hCm4Em2BM9NE5jE1MMpGs1CEss0j07N1JXp1ikAIIAAqbY3AGSQHtG35l9Uv0OwVpXrvXTJ58N8HFnT1GOc2JVATGagrLhtIKxhz3awDfwgoS9U/meT8GZ4z3SRi5UX+zaQa3b9/M4pgw4AnUkE5NNZsGcYNIi5ZnSYC550KoSsi2KRO1aP/R2B+rYjl8ePCSJMoXVTf7pOLD9IGllhUKexs58yh6IefruN54MhfKlLbVurfqWWqS65kJlyPsVqzSzFfE3AGk6bgyuEjacoO4MJ8xv0y0dS7+zfddjrycke0+9XQTSu1jOnp4Ta/gYo9dnZ0vbwCPuFAPDVAJpcOUq8IEpUwvA78i4qDTIqAKgHUTtmbe1E8AUz8kAfDrOpI+py9nHYj0E//l9KgfwSQJP/uqVQ3RldIE69z5F87x3KH1VILVCBxlpbfIFLlpYppWWC4DUXYqRLAFkHMRkDJzCBwDaxBx3rTQ1RMWTDKSlaZrk7IZGdu12bkRqgPbPAM5TdfQYMasNCyD1k1+KGrlbCaR+hJrLSqTLmHAL7mhYl0AuE666FrBIZy58QHN9Z2iGDx7PbX+K2joZSG2fza3yMPGJ0pNI/SjKEp1FYFqAdHf7OG3j4gkRSBNFxS2ehBZkDuWMzXSvM32W3D00PE4jo5O0jQFainF8xBapAGl3N9fCNSD1vebg8gyAojZVoEcX4PLqLl1/L8+9cn2APj7ZRzVbn2QglWAmAGkA0AqJFXjGFFEPUssAhRxfJkA6N8NAup2atz/EwUYctRv4yJbL6d2I3t3Kcp35NCJHBOXBlEJbc98/DW07z6q72QLvAqiCfJVaPLjLLFMceZeCqQAprFIpNlLk9Jfxc8doT0eBXvoWKx0cTQ6l0yPjzbXrlY10ncS1i0jzOyvqzikJgWRoJf0+LgS2TTBLd/pjfiu2t3X//NY9j//lnVv+8n+7CKR3sYb9145vHLzVw0Ba3JjIMrR0G5BWWqOpNQkB72jlVqmfMeo/BOFj0BoslSAIIjADpwHCwL3UNjCBluknhKhaTv59Bj3DsGx4C2yRFuiHnP7SM7eM2nY+wnuKXLBEmdgCL5ylwvNhRWhwkVtSmVe3aMy9ZcIEWj72e6KlKx3F2Crdw8WJW5Q/ycFGbJFOMVA18z5b6xJJBbEB+T5t2K+F21YVBgFSOYtUT34pJUAq18gZpJb64sDL94Qi5mKZWuk9eRKqOxmQqnwR60QAga1GtkjLvSfh2pU9UgHSVHjCrIl99rVILESslykQgX4YSK+foIbh09Te3mKGKAAorQrktWkh9zDvDqLapK2ZW5hyTZ4Vp+aWRtq9Y4MK4fc/PqWpLy38ndzip+F47qKDntKD/SHVBoPBM0GnPlT5Ta4f5P3YU5fHqJqBtFaDmVATF20mBh9aCjSpwTiBfgVwonJQJWvLLvXmuWkqMZA2bnuIxzQR+haVPkyAg3N4n1wZnmrrhBNoKtNkvKOqQRmPS7vx6Ds06fOBT2HvVAORhJesXY8JkC0EVd44PYsrNY2fP0E7mifo577zjJ5KpGumeaRxj1QC5HxZ4dpNgTQwesY6z7B/ghBZsEg/xXayU4Un86Hnc43NHb+86/4nv18xlffMx0UgvYul7On5bOtw3+Ufz82V1mWB1IEqC17pPgnkR3JdwNHojnIAjKAIoaM6rWmzaMLaSYAz/b0SREO7CacESwRoAkvZNWeIFbMmMFFiRUguoQBp78Iq3m96iIF0CoLdBLO+hr6a8DPVO1iUcnkAGwh0D7hABCOEiYfwAzg8mtGA1FyikAJVXGB9kKaPS/rLFM3o6SpfpeZW3seTMVjfqjgfFUFPsBxrDfwVSNUixakvskc6x0IHwRscrasHetv5jjY+FGRIzox0uyVjYZqwt8L0BRbopZ7jNMNAWrtN9khhkboQ1X5WyKVEH6mYVwdBhSEq3DhBU7wXqCd+mOtcrV21xm2+M/TuxBdBJ2OZKh2gqs/unetp757NaoG/88Fx6usf0dNP0DbG6AUlHPj8NcMNlUqA9wdLJK3QbE0zA+nTnFbVrMpNtEjlGQ4LACnXI3DGpn2l32MS5UWSn+YvMZDOTlKpcys1bHuYgZQtUlfmcGW4vtKVnp0TUwr1ap6dJHDN6SpMsZ0sg7ZtUT1wzD8n8xf2mIUmzXvjq6Z3q0Uq2wk45m/i4me0pW6IvvfSs9RQL/WuBUiFjxCHINHAruRAZ+GDHb4QkNrK3RFMPw9IEyXQJoJpcIGB9Fd373v6jzLkdw99WATSu1jMq1eP7Jy4dfPHs3PFVSpEMmDoTBm12wiIEUBT5gwWZ6pVuxRQ/gET4vV2i/Y295ZJXlhtQabg3qTdSqGprZtl5cdL+eVu4crrDJeJk4IMN2kVte94WIE0gKiIFwPNzNQGoWUkZ4IdABKPo4KL0P5p2okLAysgLgqFBfc4KIPd2XIaG6DJIz+gmtkZLr/XRY27n6MWFsY+Bx417Jo+Tt1wqwxAirNIZY9UzheVVAO4lhVI+VULT9gQcFKM71thjw97pK5UuHsuWv35ix9RuecEFbiyUc3WJzRq188uhV7h7u04e8F6M2dflmRNATMg7eeUiNmaBmpexaUbuR6uHP0mHYtnX8pc8zgUbHWxDH1s30zcoBJAJUfCyavMN1cG2rp0gfbt4opAPPfvfniSzl7up7rWbqrj8pCSX4tiAlD0HPhMf4ElpuvtiqASmn6PSbP0E7mXKw7pYeqbn6Rqzk/WQhaKWZ4X6/xlKVLaptO4WbpK5Ylok2dxsYqW2TEqd26huq1f4T1GVv60XeuXPsS8OKZQ4sFRyUjn3RW7rNvZvTJ+ZaoReT41LFNQSoBX9EPXPgaeBRPcU8QSIBXPycTlM7Sxqp9+4eeeo0auI6zLKYFGapWK4me8owooeETWr1yONagTcYCxpoM0uWMaDpYh+W8lHWY/Z2aL+9f663wm6R98/jVf7l8WgfQu1u/GpcP3jYz2v8bBRst9Ap0E3epzdofAMIZUpo9gCgB2TTjrjoJ2bcCp7/FZ/yXMne514Ddc7Dxg0gsiwbX0oB1nWadSEw9MJsI0uV8Kl4tFerN6NXUwkJZ4v6nSIr0zv5nQFs1ZgdVcuhYc4ftsOFIK7ikN8BEAUzdhtEgRZBL/pK0ZBtLxw39F1eVpKtR1U+Ou59gl2RQCkgDaVjReXcbI4ZM58mO3okWKEoGoFINiDJICA7cZnutnq+pRVz730kuznmOyPiS9fD1zAUBarOZTc7Y9za5dKchg0tzujW5smfQEfGxSs0xrShYPonDjFN089h7N8qk37Zw/W9fQpEDq7nE5iFrGUi3AZ+/hVsZ4NOBHrHKxxuUfKxO6J5cfp025Xrp/J6fV8Od3PjxNx873U/PqbfxvCzU0SF4w3PpKYt6erRfIDWPET4Z8Bijhs3w/Ncx7yBepehNHorZ28hqglJ+2YKa69tf4ADwkdGVjcFFvCglwmqn36iFqLo3QbMdmdqkLkM7Agkvx1nkroS3npzhHWZoL49LnmcVsSqPZyGF+LVFOx68Kh2oaEUwzFql7NQwEfY5EwRGLVGhz4sp5Wjt7g37p59nz0ixudljIAFKAaNYi5bKEPLZwzmmQB5hPWxnrUMJfPvi4tJl3PvMK1sbicZbAD42N7f/tnv3P/m76/b30fhFI72I1r54/tG98fIBdu+XuqFU6eKUECdALgGnCNgCaE698b64pCAiQtAMjsBfCJ36XdcelbfozA2ME4WXt6svt2qdbnbjcAR7PDn3gnwRIf/DKx9RXs5Y6GUglcCMVAtrHwHxWRMA7Y8LUr/fAIw6Rt7MsPZEcgOfHQfl+W6pQhDniL8UimuHDjsc++Us+SmyGgXQJl+B7lpq4Hmx0b8Zc1hBBrHuesW6u75GqRSpRu/w/PXhZCjIIAIX9MKwZzpkEkAZ1PgApAjwwnbBCJP2l3HOSSrV8GPr2ZxRIzVzQ62DMxr3FuF/nhJq1CWRt0H8G0p7TdPM4W6S1TdSx5QHKNbVwJaZ67QPqr8o/UQgAqDIuAGCkNz2L1Q4qV0CVKFHOz91SfYMe2M1pNTyMdz8+zdWHGEhXbaeWtewqbeRnWHSo0/GcRipbQFFMJw6KnsKfKGghRxb0WDMzTLW3LlHVxse4hvMSFvpy8laS+qKTZPRrCqp8ERwpMO30Igh1+Q/35donfKDBIJU7NnD+7uOcxpMPihzmPdk2cKDPyIaA1GGZUbMSi4aUHIC9K0aBBfSsU2cApxMoybjf/mPgj/udBuIetvIsr4+skdDdxLVLtCJ/mX75e1/VKlN4flJvV8sExgBALfYwL0ep4f4oM2z9fbxBC09oLkGKLAXimkr3dzp1cj27dv/nPQ8++08zU3oPfVgE0rtYzEtnDx2Ymhh4bW6+3HEnII10aO4ye4ZbfK7rBevS8iMjkEXgQlt/PYBmwToCXxwamDblj0j4Eej9WShybfckTKLfMaNOTs7QDzlqty+3jqvEHGAglT1SEyiqSQfpEARFIDTTWt0aVS1erUMpegCgQkWWCKTy3gWVM20a8Snjl2vyo0MMpP+RXbt5KtYLkD5DjU31KjAhX62eqe0/iXWqp2MIEGnlGETtanlAK7Qg94oLGJWNsL8KsMMcecBRVHZsHtQ6gDCE3Efh+TxHj5Z7T9FsrpNyO57lykYS+QqFy+coVDnSVfP/OBGZUpXQLegJQNrHQFrm80g7t+2nXCPvw3IVKemHWvUGpOKeViDVso5e4s4VAwZSHrsIW+wTs0VamKDNC1fpwV3IT33v48/o6IVBalq1jVrXbYdFqnWWQWOyNlp2UAoJuJIYcciUNFcM3aWM19rCKOW48tPChq9QTftSBnUcYenY4rmX7nUJ2yI2B2Hf3fZvZV70GgbSxumbVG5bz3TxJKe/5Lkf8Ij4v9SjozMP0zesSxZ4sC4+90F3AqkpDgYXtw4A4w1u7MAiDqbmoQmFHlwBU+LR0WlAlYCoKSmTPVdpycR5+pWff446kpxePVzdijGo0iS0yvfXcHyAjLnErt1QojEhMJdLlUp24F3TDCJoxHeQDRW0mtBoU1P7/7Fn/3O/lXx1T71dBNK7WM4LZ957dGZq+FV26bEUhKQLgKcfjfANAPGVfWdWpT82HHadAKZf78I5tUL9WQE8TQinLuMAiGFsfw2Ihu4aWCt+ev/R7xT4RThMTEyrRdqf20CdnJNX5P0mQxdo4w4g7ucx4eLdcc1ZBQ1/qSXpDEA90MjduSr8dd/U9GB+UQAzYHJAFSFRGBui8U/YtctAWmpYwiX4GEgbcD6p5rkaYHsxcrHOpG0MGcIFp7+I6wz7SPIn1wCIPGneVt3WErl9oANYQrbXFUwSAWppj2u9conA2d7PaK6ug2q3A0jTusK+Z+xtOH2ZdhI9A3hU6KOMrdB7hi3S9xhIW6hrxwHKsWsXdY09ipPfa4lDnFeJQC7bI3ZlTXNjDUjVcuE5mZmgDXOXaD9bpPL33qEzapE2rdxOret3wCIVhcSBVPMdZY1SII084tpBUCzNKlUg5WPwam9dIFr/CAPpMj2lRSjQytqG2sGBw+QZIWLa95eVqkCTtkYLfDJOw9R1KrWuY5f/U7zGJSubJ/OY3mf87ACaaIAhfkDn3i1YrIP8QSkEsfs5xbq3qz9au7YvHL8D4GofYiOivoEuVck269EK16PM4jxN3eyhTo7S/pXvPUfdXe3gW+WlaJXGbZGfHEgrrcvPB9IwsDtYpC41cHd9Y+sf3n/g+X+Ambr3/haB9C7W9Pxn7z8xPTn08sLCbLOrYRmLBCxgAtoYwb9RLRaqrNohiTWqrGbABU0bloq2nYBz0MZd+CUgjLd4fnjr78HL4fkYugGlPg/3psCZvgefA0j/6uWPabBhk+7FFYuS/gKgygJp6Ia+icLD9pNUePj7WGxbAyaSfVJ89r08zIknput4WLAIABfHR2niEwk2YouUgbSBa9k2KJBCuCGQI1ZVUtAWkNV5RPqLgIj/8yCv6BoVQDfB5+ujoG6CzkAU5RDVlsX8yu/q/mUg5epDs72nAaQcmaquXTvhBd2EJevWbCBPN3l8fUBCRhfI4S3ePKtAWqppYiB9iIUXH9UmB52LJW0WKVy87kZHLVbFG6NF3yuW/VG3yuVUnfWzFxhIpRh+FX3AQPrpOQFSPgFmwy4FUkQKRyVHg7BkbtQqtX6GvoMnHHgRR4B5qmEgzd06T/NrHqLazuXqxpQdesMazL/RrdM39qddlIEGw2cj4Dk+vq5+/AqVW9dSE58sU+YUEj1xCEQNurX3aNdLEzoHGLcYj/i6RL6UdfPiFGbMGndJy3H54tiVJkGYiUfHaFUsaV9fdcPCVS5zBS/IAk313aS2wRNskT5Dy5ZKhSwAaWaf1CPg+Xu1SLndUimxSKOQAN8n/B9oT+/yQdg0YbLCJbe7drPzVl/f8id7H3rhv+R5zv6QPuRL/H4RSO9i8S6dfufZqanRv5xbmGsy9kosBQMwE6CgTQc1gIAjVQDLAIR6tQWupABq7wM4JkAcANeYwAVUJVMkABqh0gafEXAxSjiCcuiyMvz4OAMpu3aHm7ZQK5fgK+bZIvUcUZUmcY8vGSxYLwiPWBEnWqbR1ehuWN+ThGUq5GoC2IDJXdCS1lIcH6Ppo68EIG0UIK2XRHV/sAgZgGewTtWygCAXq1FK/olrEyeimNCwajEhojJMG4Ri7EO0RKEghKgkFGuXijRcNGGOAU+AtGYLp790sCUhaGPnbrpQT6sj+cQZmQRFJwg97oMApVqkJz+gck0jA+nDCqR1BqTVbJn6CT3ByrdC6SiigXFoOo8Gs2AeRHYLkK4unqWH9qxWwPngkzNcxq+PGlcIkO5W97nst4J6o7vbrVJXBDOuUVf29LkRSKvzY3x26DmaW8Wu6SUrGTcY8BQfcOpJVg5HHkFzACVBNJTXM3Lhe8s87w2jl2mWgVSOaJvlw9/DcaKmaEVoEBDL1vhNxUQKGu5aBh4CTANwegekb9Y1fAUOjCAe6cxBFb03q1dpke8IgCpKHwPpQB813zxKv/JzT9PKFUt9sBkg9XKB0jcAaTUDKTwNoe+uTCd9S8cb58X4yH70Pvq6B4ZJbnbUrK9r+rf3P/y1X+B+WBh25RO+3J8XgfQu1u/i2Q9+Zmry1l+wldEAYWtWR9DmInCCNiOAOpBmvlNhEsgRAi3R2F1QBw3VQDFrtUZwDZp+hjH8GRWMjN67gaCzkT77NoZihhzlKjfi2h1u5j2yTXwklURACpBa5GbQ8E04J3orBIryY9ybQsCRP8nfwN0bgNRcVnCDufCNaROqaU9OUOH4a1Qzx6Xg2CIVIK1vEAvUOT8FUN8bjOsXrLFwZBV+k7a1j6YseE99/qMx49HISHvxyGSsJ84tzV87Rgt9DKS5dk5/eZqLJ8geqZ1Y4sLYLXs3YyBx9bEgC1OFnK7Mii30nae+Ux9QqZot0p0PszXORR8ESAUw+bVKg4vcteu5tElgk+0TaxSyRO9KKTnu2hy77lcVz9DDDKQymR8ykB46c5Malm+m9o17IpCaniOBRhrMkrp3vd+mnbhKpGPRI+ZQUKGKI4RzXEJxbsU+ql++mn8WIEVAVYiLCoLfaN6VSW1AWjYgdcDi78rXjlPd8CWab11N9bufVSCd55xKndlEuYOe699j7bG+RriK6qAAD6ZKeSQNNLIVcxJKaNzIypsNvGCPiflVAFCXD0JHauKjAMjU4AA13PiUgfQpWrNKDnP3oKwYuZsCqSqQXNdZjgmMZ51m1eqsZRngPtqekVExd+EXVyhtbtJJ4WZy9Q0vP/Dw13+W56eQ/nSvvF8E0rtYyctn3v3mxOTIn/O+Wr3SuVufQbDd2QrNgKgJlKy1GkE3aPHK2SD2zLX2rHCduaIgbPXqREGM7ytdMH4tZIcF0FjfEjvUOB9CRYBULNKRFo7aZNdeiet+qkUqx4uJUAguTW3RGE57ZkIoMry7t4Jrze9QgSVgBNej76NC48f4IM1caeESgQyks6ffUou00NBNzWx55OogAEPRA08r0H66OEf0Ldy7VjfXohp1fhLQ134Gxcj6APmnyoH2V0HUitdbH/WINrauCizQqf8c72O2adRuR7tYpFJEPLq+YdnEak4e92y6Fiw4a9dtG3levv8C9X/2EQNpA+9dM5CKRapuXKTuSMpLlR/ZJfu9Ye8Z8yCApvVc7Wg4AVPd5+STRlYwkD5y3xod44eHz9LHp3uoftkmtUgbmuo0TclW2GgVCplEE8cI0ex8ucjFEWHYk67iczZzXEJxdsX9VL9yLXerrPOt0bDqLrf1BuJFngj71E7HgTS0z7PXT1P98EUF0hwrWOy41kCqFCMzst/AG7qMwUWi7EVvktMh5ADoGHQeaTpgb6A4m3GllVAe0O9x3cYUhBRI/YBvUXJmhocod+0Q/fJLT9D6dSvxWKUdVJvyYiaeAqN8KYc7aLBRpfIPXoorFN957zFXWcjAJxtN5v7IotKxXH3TW2s2HvjWsmXL2H117/0tAuldrOmlM++9NDkx9H121+UAWA50fq5h4nJyhg9gaxqvCYEoECtANAHQFEjdkg1uGdfGDVyAK1kL1wEnCmIwPIA9EQSuFLiQlp8qKETug0XKQNq6g5rX71QghUUKINV/QH7tC3ivQogm7abBFgHDnUEFREPKieJ1kvsXAVXuK01M0PzZdwxIl1ALn2lZkxMBLH2wI94cFM3CUNGs+0/Y04OLF9aUz7FOgwk5iHLMmysl8ptERsKd6+BvNYWti+LaLXGxAwXSgfMMpK0MpM9SJ1ukkrvpoOKWerDqIckDlboAD2Buv8j4BEgHzx6iYpUA6UOcu8cWqQYbRSDFgeoWfazA5G3bmGyfWIsy6DywcsGpIssLZxlIV+tafPTpWfrwFAPpkvUcbLSbXciSXxsLPPgepSolgcRAk04LUYkRysD86wUMpLUcjDW7bA81rFrPo4sWKdbAgDSZf7nPKxtFa9085vJMHudcz1kF0oWWFVSz4xmaq0YBDm0zoc0UFFw58ilyGgh0kfYh8FwCoJW8Y1yQskMAaulH4vFwgIdFaiCn40QhC1EC8qMjVHv5I/qFbz9Gm/joPCgcoME0l9SLnEAJ5MpRfyOQunrmZBfhMtCijS0dosvBjEg1hmYgPdS9YvfX1q9fP3oXIven/pZFIL2LJTp/5t1fnJ4Y+mMWjqimbhZKaglGKxXAmVqThq34LmhxHrRiQJhp10A2eU4QqJWg6e1VvhqWuVUMJdKEkv+WaJTeN+BZJBN5OzwyQT94+RMaa9tBTet2cEGGYgBSFGyHxAhWVhBUCZjeAaAzqG3PhEBB8QTpcwBS7budO2lDmZ3iMybPvMN5pEUqNrJrl48pq6mDNSNteKARhgQAjYI30dD5cgTLGPzHboepgFICK1L7ZCCKzwAoVQBYcOlMsAAsyvFX109SFQNpqYYDgbY9w0eRdagbNQhzB2wHUEj6qIekipPOgU8kp78MXqJb5z7hYg8N1MVAKhZpgwIpWyfi2pW6q2aRxvM0YwtuGaKyEYJaVGjzkV1LC+foK/ev0ejcQ0fO0QcnblBd9zoF0ly9uIvTQDMejc6vqlFB0dR5N37zo+hAj3iOrocAac9nVF6yi+rXbOSFQNSuTAMit6GZBE+KfFLAdoDFZ7AWFlDWYbb3HNUNnSdqXk61nF8snKtuUv2TYKZUoTACtl8jC/h8u+KM9gNP2fW4KhJ4Qj64wr7wZzpg+5a6u4fDtb7m8mp7m7KHX+DguupLH9H3vvEQbd2yXseLQ9ljzV1YpfBuVLOyJfV2y7NWkSuVP4kcMtKGVR3mwEeURdBk1oI801sUtKOFW1fXcLJ96dqvbt58/2AyrffM20UgvYulPH/2nf9qamz4X7NrV+RnZFpAplkrEUAzIGqMFFxDEAtR2ATGjFYu5EEq6BOt3J9n1O8CPvPqDG7CBpdCIDlTu+AJTJ8wARgDlwtDDvNpID98lYG0fRc1rtmqx46lp1ekIO2CL76akMlQnrvOIihAswZDZved0G/9yeYOU8pWx9QUzZ95S4G01LRMgZTrZWsmhD5VLTEIFb3XgTQIcsyHBUeGddUnBuFnghANQMCb2PS9XhVkgFIIIhOERX5OkXM9q/rPMthxjicHG3V2d/PB0xx/oe1gljLjztQTxkJ6cI6O2oNquIH8rcs0JEBaVc8W6QEpy0YNGmwk6S5xj1TnQPNnfR6cZmEZqptVAo0EUPl/82yRLilcUCAVwfzJsfP0wfHrVNO5mlrZtVub83xckbxwGSuAJrYeMD9GycZ9cQNSeY7slfJ+bO2N01Tu3kH1azdngNStWdBtwgM6v0bOBqDRY4NUlHLvecoNnqWqlmVUy/m7VC9VfioDipwfrDHMNiY9+VOMsJ/Cc9Ir/ZbIXqDYyqYUqCLtw+K1ByUghrGB/125kVfZyqCLH9LPvrCPdu3crL8BMGPNXS9gr6UuNfo9pxapH/+XUSRtvImY0G/Qp1Q1CF8GoEUXo8FQOWecz3yhpav76R07Dt68bULvgS8WgfQuFvH86Xf/m8mJW/83cznkpAu3BNTSPZSMxpoyuhGu5yA6MSpsZq67HUTxXBeAAHAwQOVr+p0P1tsD8cM6i/fpHS4pnFVUYYDGK+dTvvyjwzTewakPqxlICwWkbIhgDjXX1I7glqyuqLWX0batbfBpovsG8LT9I/CxMbUnNvjOoY+PgXR6koH0baqdFyBdoUBKNewatPbhIkaQTdQgbF/QrJc475iDUHHn8K4+AAAgAElEQVRK5yTdK4NUdEB3QJXavW4V6NXJOpZE+HHqS83geSrw6TQStdu5ZAlH8yCQMRih9sGPV/MKOopFgcYMTIBQenO+/xINnT/Mbee4IAO7dpsYSDVaFwUYBFDlfUivccntlokpFppyIkdt2d7tAhdF6JqBRSp7oZ8ev0jvCZC2r+Q90j3sPrd8VEv21KpWal7FNBSoha4cQSEDqcj35loXYONUqloudVjq4IpJ67fyz14ikK9TIK6wBm1+A2XbYdqBD+Q2flb55kUOYvqMalqWUtX2p6m6qVaBOwsPCYDKnFj/skLSEU4ejIL+ADnvQVS6tLCJMVME0sSRLE2F5UNPnAaM2vFijaNoiEeY8577DHtg+DSh7z57H+3Zs0Ujw1V9k7lNckmR4iRbDVLpKMfkZsf/pcBnirMr/RH1bc0qgdSH68qYdFM8AXdQPORSVuSutS1Z8cz27Y9ciTN177xbBNK7WMtzp9/59amJW78fiQYFAkDzf53l6L9DgAQtLkgBB0QDUgXF+M/bT+42Tdwt2juDaMKL6KMJ41jWzmw71/JdvlXMjUIjM87QrTF6+bVPabyT98dWbEpcu57rafJRo2vRGABHpVriRgvcaFgAcoz7hHhvOGG/OaamkkvvYouUgfTsW1TH+2rFxhVcCo6BtFr22HhtTLgHy9kYHvNr+3MBm9C2yUjMWCadIk6QCz/sj8L9KPul4czVDJDO8ckvZ7jggABpI+eRPqVAqlGrNrduUUApARjdNuLE/IqCj0s33rxAQ2fZIuUZkIpTAqT17toNQAqLUaxSzInNudOaCOoESKVf8wykndMMpPtWa4Wnoycu0XvHrlFV2wqO2r0vACnWVopfGIAaKmDqEs+CfAqBQymQ8jywG7nmxkku5beZ6rlqEi3wtkFUV21dnN5BZ7I2DmTplkR4z32aH7hMtf2nqKa5m6p43mta6jWSOuBloHXQKtRAB1P70UjOdT7sCXqKSmQWrImLVv5d95oND5M5T+6AZapzktya2ntqjYJWUZqSo6o5CGyegfSbT2ynfffvUFAHPfrh3jgmMAYbMZByKU451cgPfsh6y7LKdODOBN0zgJEov7oORkNxXOATmY6a2rq+jvblz23b8+iZ7O/3xqdFIL2LdTxz4vXfnJ4e+z/DHp3nwZn0dYIK1g2o7DbXR1roHLfG3K7Yhgt1aMv2SdvCPRF03f1j2BWIWC/0lVbmF8ZOdEd0L4qSiCB4RvKbMOktBtJXfixAuofqlm3gvLRiCAhKnxNuC5q9gWK4CFeATyFoI3Am7l6T94apNq7YK71ShOUUBxudeZNqGUgLDSuoQSzSKk5zUAFjloS2FS1SCFvPGfV1Suei8r0Dj89MDPDw/jmYximH4C9L5C7nekrBgRK7dmu2CJAuZReqWM2o3hNSfiz1JwBpkN4+Z24JuaLFpRt7ztEtDjYq8AZgJwNpQ3MbA6lUb5I9UtTXlRwSuHbh4k5rIutCS36uWMgabISAIwVStkgfu58jXvkUnKMnL9G7RyOQ1vJ3oUKSRUWb2oT27Z+vLz4aYFnqDwK9eB2KM1TNAVnl9k1Uz1WTKoHUFTO8etECIQkDU19Lo3MgJdPGratUe/ME1bZw4QL2BNS0NliksK2vWVbGqGYq+hNwjcOj9F+5UV1JWGXndf1s1h3eA+jVjazkFQE2652xlTa9yS1lf0JQqG3fWtqbZaVj9vwH9LVHN9GB/buCUqAFGYx+cAKMR5JLAY6cgqi4dkOfQ3/vDKRQgjDfWcAwnrIJ0DlxJc+m1RUcpr+hzs41L2zd9dDRRJzcM28XgfQulvKzE6//dzPTo78DbcuAyQgogGf6fQKiLv4BdikwGih6mxXtgZHj3Zk9VgM+9MW42hg/qOpQs01rNIJPEDKB1WDluvBIp0iYf3BwhIH0KE1276XcsnXRIg3CyAUPwD8QWbB+DIz8cwKkXkQ9aOZ2c9gz1T5DKPlfAFJ27c6deYNduyXKNyznPNKn+DKpjIOLY0BJHFncK4bIyu7zpOyRfW/i09o1IeNYLYAYzRa9RkBCUhbm+s4xkF7gogktVL35CepehnqyktAibmEVgOKCDRVpUOAiwjcW0p/vrj6RdKNXz9AtTn+ZmatBsFFTG9JfFEhFoKIog7YtUbae9+u0osKeA1Fkz1ZLJMLtLf3rmDxLBx9YzafJ5Oj4qSv09pErVNW6jNo338/gylG7vjdqIKOw4HOgz0HAGMBDXgXg+J+5K8XC0rKPDA7EubZlLuVXz27j2yxSo3EHUsytPBROXwQaxfxi3bqQPduh6wykx6i2uZPm+WSZ2rYmteqC3NduGZMA/TAEV10NEbI0hMsSlgs06d/DLW8pQBYEFVoNyiNoz9fU58i5CA8ADfn4FEhZgZ099wE9t38NPfrIfZEf3CKV0pbhGEKZ8xrK1dQBSCXgyJSO1J3rikpkMPTfgTTyXOQ/f+dAiu2iODfyOxcEGW/vWPb1HXse++D2O7/83ywC6V2s4aljr/2TQn7sn6UgGiBRNWv8A/HHzxE2nciiBojLk3v1vWt4PwGIVlwPkE8Hhw+R2PFJ2DcyT0r8iaXrNwpLsTAcGBihVxlIp5fuo5qla6iUT6J2HQGDhLJOuLXpbamQylqgfjB0EFbgYf2DmDEBF0biP0tjbHXIHulZtkgdSHc9yUKDgdRcu5VAii4C7FVuOvMHBadSbEQ4s04lSoKPB+0ExnKFSgBJBCkXTcgNXeAzQ1uoauNBWsqJ9HN83qcYN2I5SGF8lPDzwKhoPWr91aCMYC48r1AeOnT5FA2c/FCBtJsLMnB9UwVSgLOcYMNAaiDqe6XBYpRZEBezunbtPFItlMBCl4G0XYD0/pV6xumJ01fonU+vELUuVyCtFyC1soaYTaybKzgAb1MIMkUtbG9UTzOxsnWlAi1cPULlljUMpHv58eLtMH5K1j1Yd2aJYg/S+CcBU+EpXffRXnYZH6FccwfNbXiMattbeD2ENiKERfqQEZiy5pazkaJCXljcVPEKFGpEYxeFfVKZX6QDhb4beMf2jG7C3CVNeTqW75GKYsZBfuXzH9LTe5fRwcf2BRpW164e/MDHBOqpRSiLKXukOVamZFm9/CNkjtN5NAxsCW3UtwNp/B3rHVQQ86p5i/7KlnC+taPrOzvve+q1yt/uhc+LQHoXq3j66Kv/dKYw8T+pSzCAnzRkYfhBa46MjV8BpQ5cDp5umUZrKIJYRlu0Z4ERHXStZRUi/j4yBr5JGMW+MIUbgO/X2P362Z7hffMWxNISIBWLdHrZA1S7ZLUGG4l0QYqKwqO1mCC5C4eIjCZoDYBUzloKhVkGwR1rPVRNNxkLmNlRi0GGgXThvAQblWimfimKk7PbVMagTTrI2wBdEUomCK0n3cZbA9BU4lU0l+7/ZpjKacSAlAYuUt2tcwBStoxWrlnBQMrRxiy3a7ighQCpAJ6AKf+H/4l1Kv9kbmxfk59tZ4MgihPRajRw4QSf/vIezcxWU/cuBlK2SOvleDoFTxz2jBNgANbBIrVxqcIh+bR2qDesUv7MB523TJyhxxlI6+rr6PSZq/TW4cuckwmLtL6unnJJVSufM+xHc78FSC3IKayx8oqk2MCVjLxV/ifWOdcjLjbxsxhIOTsYFSdNIclQs4KoAKh9q7oF9v/C9br23I+JPqq+/imfiNNOs1oQv5Vpgy3v5Ci04EVQArBNzVQpCrQX6SECkXUiAVnwgQccGU8FPsX3wdNibfvt0e1rGl6yP6prIhYpn85TOv8RPbGzi5544kEjbw82wgHfAqJab9kKhEiwUQZIg9KYyI+EAdAf84ik/BO4okK+mDIDCRX/qqtz5dbmjp/b/eCz/zH5+p55uwikd7GUp469+tv5/MT/IMwWKoQY2WQs0NQaNaqCQmqMngCuW0XhN5UdDnK+v1IJnmlbQIAAgJlxJURtwib8HAAT3/gTtZ2oquI3/k7Asq9viC3SYzSzfB8DKVukErUrwioAqUoIbS2AasbtC+kEvjTg5Q/u+stYpPZgzIvfE1nUhZUKLI5ipAucR8qRntN8HmkTu3bLdnpIdNsBfKEzVCoRyaS5cA4CIytRvY8YQ7Y/GbytANIqzvXMGZBWb3qC1q7jwuwldkmzoJTiQDkrnlDFAo/9sTw9EmkrliTAVNNLdNowvwg8gSvz5tkjfLD3+zRdroJFKkDqrl07AUZBVA/2ljZxwkg0sfiTtCd7th61K8DKc9jKQPrY3uVUr0B6TYF0vnkpn3u6jxoFSAWYFdPi3rbSg6XawMJG9Gis7WsF2NUitfqvDKRzVz7lPe6llFu/j68HkOpSyVzqsG3dDER17Y1ecZlZsMZ/umc4OUBV1w4zkLZSee3DVN3WpsflgaKiyxkcYP/w0MS94PQRx5hVwgB6WB+d2PAP9BYBPyh1iQTWt/pM44/gasZztWhIiNwVIJ2l4oVD9NjWVnr6qQPwhIhCa5HpGSAVr4SkwFTlNPBJjskLRUfQelTEKzRL57HUEveZSF+hmKa52TZ8fuHzhueYHn9p3/7n/+xO937Zv1sE0rtYwVPHfvS7hfzEb7GzLoSjK8tlgBPMHE8GMWYwZoluYQfDBBStT06YmcAiJ3jXJE1TB88ngAk5CwbxMX4eiBr/+i2+b3gnMBVGVSB9HUCa62aLVAoyqOvWchNNkpjOHa3BAIQuZITRonbvgiATDGRMnvifzD7EqAAosEwWuLh69cX3NP1lqo5LBAqQMih4RHU0FiLZx50paysIZJN69uKC0YVJ6gasUNQDRUHmSz89ZYGfIUA6yCXwbI90/YYVvA04TrMs/DmLRI9rE8tRwVPAlINDqnhfC0AqYAWh79aTV2SS+ek58ykD6Xs0VWKLdCfvkXKwke6RigD16E35rEAqbdlRY74GLqzVIpV/cPUKkDaOfUYHGUjl7NEz527QG4e4SlDzEmrbvI+a6hv4OThZxPunrwKcWvFI8hqRu5oFUkSf4jQTHFi9wNZv+TKn8NR1UW7jA9xmWS11GV88BNx5ydZR18y+S3hQ+UFxiS396VucVnOEausbqbTmYXZLt1G5JKk1KYiiDZkORHLLh9BwWFcHunit/WRAhi0LNOT0laIxlBd9cvxaOooHW5/kIudcV5pikQwBQQHSwoXD9PCGenruWVYOFCwxHqy3W6RCA3DvMqApkMK16y5zV0ygOGAurT/oTdInn4YUOtBnL6rhshDzI2OS1+qF5pb2X927/4U/Sibynnm7CKR3sZRskf5ePj/+D9XFYowr1JI5bNqqrbglBdI0i9E03TQ4KCU+v0dLpwXtO9m/UOFe6cr1z2DSrDVpv9l9ETxcRcYkROBMLFu7BxeI7K2i/r5heoWBNL/iAcp1rVIgdQGaRmZCSDnYpW5Z66NBYhQoJoD0+wD/1jkXLA6gkaFxNYMCA2nNlQ+0aP1UrptLBD5FJT1TMzlwIvQHQi7kaiZ0oOuie1E+j1G4BUs0AR8XtmFeXaqbZYP9cuyPVd1iIB04Q2WO2q3m6NFNG1bSfHFUgbSW5zZXi2AjrYvLIErVDKI19azSwypVNxuPIQCp0x+/9p79lHqOCJCSnkfawPuBsEgBpHo2pRSu9ypH5o7FHIAAUGsXoKb+ZgfS0dP02J6lfAhAPZ09DyCdb+rWY/Qa6xr0ObeBqLl1cdC0VdgJAU6WgqEAKkKda99qIQgG0kuHKV/TTrlN+3kGSwoIEPCwwEOAmAn4MN06BPfaJNfyhOXyI9TQe5Sns4GKfLLMfEu7AWlUxlJPgiu6nreqxHAHjalSgLpLNgYMAdgqrTn8bvu3TtqBNm05bMzOe17K0i1TAdL8xSO0f3UNPf/8wwqSOFwBxRewTSD/QANCnxK1K0CKYKM4lw6eQe02QA+Ab7wKcNT/phxj8kPaQx3oVP7g8mpqbe78jfsOPP/7yY33zNtFIP2CS8kEUnXy2Ct/UMiP/5oTjBNPPJrIc76iNZix8tTHg99SoAzWo/5WAZzhO3BdIHzTHrUdV2j/GivU3Zqm42bwKgqh+IyoCBiAsUzr7R2mH71xnIorH2SL1IBU2NT2OF1wpALECS1lQnS9UkC56MoGQbnJ4bl9kXChLes/roqTu/oBVRuQtu5+moFUTvmQoBI8JwI9Drt24e/C2OcA9XZdkXHwxlPjuFIBCQETVIBESGGtbc0GxLXLQFrVpFG7mzbxCSeFUbac5xlI2SLl/4hFipJ+sEipWoAUVqm6dsXCs5xD0JzI5HnqPXcUQFqc18pG9QykDZL2YnukAFL7p21bTqm1ib03BjVx+6k1ikLyskdaP3KKDu7hM14bG+j8xR56/eMLNNfQSW1bHqCmukaqVwvXQQO0oKXpHER9j9QqKmGe8Tx5FqJ25dklKl48TNPEJRQFSNlNXyMTw3+eQhLp30HQLdKoqAJswGeSV5STc057ONiIgbTAQLrQ2kFlUQDNKgyWoxFWiPw1FHP6iQDiKw2mC3StVqgBJLRIWGX6fUI79py4F2pjAb6GP1fCoIt55SkcyScVivIXj9HeZfP04s88ij1wLQiC4wgdSHMBSMW1yxYpe2/EIg1tmgwxrsezTT65xyfDb0rn/k1U4EHjxjOpHmzXN7d2/uP797/wv35BkfuluHwRSL/gMjFhV5889uq/yufHfhX0Zm67IBgAgME6tfYDQyREmoKrg2j8LgJppWtXcThpJxUsrrk7Rv3EwwtWrmnyOjZwQ9QuITBuMpC++uYJKq16kOrUIpV6qLId5pWDIDiwZerg40ATSQ7C1EbuY7LnhQQPZ/JgdqAPsGJ9Rw4FAKqlKo4CaZGmc13UKsFGkrguYMrrBAsUNXDVfWrau4CT12u9I5D6sw0oIyBjdh2csSoQpGF9QhSjjZWrD9WKa5ePOqvedJA2b1nHRQhGtP6p7JHWWlAQ6uICTBeq6tQyVavUQE8sDvlz5U0msu/8Ebpx5H2aKixQx/b9bJG2K5Bq+ovW24XbWME0BVJTgHTseoQaW4myf+ipKfy+foQt0t3dXHaQgfQSA+lHHHnMQCoWaRO7SwGksHpwgIEHNZk1mlRUkvlSoevpNpJmI2egyvMYSPMXP6HpBS5YsfEhvqqofVel0/aCgwLm82005vSk1r/tJ6oXhX+vZfd57Y3DHCzFFikrgPOtXba3rysY8RFLmFi9zkEVyOB8jculd9aOA6a1K8Cma4VnBJ4AiwSQDbRj+OwwHeWGKXa+TypRuwyG+UsnaVdHgb7x9a9oUBEqd+GZANJa/j5apLVikQYgjdZ7HGVU8jEC9DsCp30bFI4oYXD4QLRyjTtsgqqouaXjt/cd+Jl/Eu+4d94tAukXXEsm7JoTR1/540Jh/JeE+D2RXF9NCw5AaojnVl20QFOL0q3WSNTx+hRMwawR3IL9at9jIAH0Ur6vGGO0Mo3UE0GkWrxZT+7egjDCs0Uo9fQM0Y/eOkGza/ZTfddqdpFZ0QMDpnCGqApUs6ACqJoFqvwK0M4cMuyWulmZDmxuOivByiHPAaBVz1fhUF1ki/T6h1Q1y67d2k5q3f2UJp7LQdUBSFXIiJsR1pgW8uZXGTasIhHYURCHqkdhDr0AA4QgAqTMNYoFAIy6YqLC39eN8wkZSGu4wo5YpDWbn6Qt29ZRVXFY+ynGWi3vBwLkBEije3dBgFT2S70Aubrq0Gf3TvSdP0Y3Dr9Lk4U5LsjwIDUwWGSA1KN2k2AjPwlGpbqAvgCpuMMFSHV98Dk3JBZpFzU1NdLFyzfpxx/xCTb1HdSx9UFq1D1ScTtjLnSvzixRnWNz66oFLHPlFXx060L2Is0iNQAXIJ2ab6DaDQd45sS1C88Bgqqyyl0QYEoP4KsQkGN5m/JTjgO6qvnIsXoH0vYlnLbFOasBQx0OY2WjFCJkTSvBJP09vnfF0XpmihsCxYApomhoeUT57G/AZMEadSB12gGvuEUKT4EA6czl07S9ZZK+9c2Dms+LYwcdSJH64kAqv0nUbnqUWipTAt/bHBtk3gFIpe9CLz5qX5PEXex6hV6CuWhsav+9Bx958TcrxNE98XERSL/gMjIB1544+sM/LRQmfs6BRs9ddO3drNEgSA0YTNoBPPy7AHzuEgE4RvCInyGjEwDWfrvlE606+zozqkrgdPoHKNmlqWWoIGd7hLAFDCDAPzduDNFrb52k+bVs9SxZq0EPYk3InwpQcyV6lR7XkA370JbPWUgyx9hgoeIPVkjUcBXIrc8Qar7HBCCt5TSSmmsfMZDmaaK2g9rZtYs0gZIWPJB70Cc74NpAFeXyML9SPk326uDataPERNiHP2/HQdRcd74Wtk6uYGGsGI08f37wMlX1cgm8Kra4eI9089YNDKRDWqxBXbsMpHDpSpSrpKgImIo1yu5dcfMmghJAamDE7/s5/eXG4bcZSNm1mwCp7pmFertWd5etFzzD0lPESlSLlEFUDn6WtCFoFzwnZT45RSxSAOmlK5VA2qjBRrCWTUGxdqGw+NFtUKzg7nTSA5AqvYlVys+aucBAWubcVLZINdgouHYrrB1zl6bEHugqUWoFWHLlKaq6eogaOOq4wIeGL3QuB5DaXwpc0acQtdHbgTRDEvgQUT26euVr5QlYpW6FhjgvBVL5yWDa9EzQI+gmyIPKqF05So2LcGypH6Vvf+sg1XGOL/JFodAoiIpVypWn1L0fgJRPgEkO9zZOi3wXvD9uTEaYcL5LBuuqTVCMgwKuw3L1o4r315v/8MBXvvUP0vW6V94vAukXXEkmktzxI3/154XC1LcBetDC1JXkIFnxauwAxnCLBW/FptU38RgoWDRw6VQAqQlpb881SB1CAOw4IBcI0TX7Nww2PM/aC/2L/RBQvHHjFoB03QE+lWqj5rMJkIqQcBB1ywSnT+BfTHswYLY505QLBSvbFw2I68pDFCZxDwZCDgJZSt2x4ChNU9Xl9zkksUCTHKzSxkAqPRfXrkxnakGKYPF9PK3yo0ACCw8nY5h1liT3mxGhMgR5eY4GUeBibQSDLDXKlBD5Vu6Rmq8LvWzNM5BKicANm8S1O2xAKtWNZJ6QQwoA4vcaaFTHY0TFI3ff6bN0DkFDg1yQ4SbvkU7m57jWLlukbZ2otVsBpAhmwh6pAHM4Ak3okC3SOZkvi9j1koG5YY7a3dlJTc2NdOVqH7324Tkq5tpQirCBXbsh2Mgt0mxxfK/tC3d6LKwOp3xqlZZp8twh3udlxWjLozzCWStxJ3MKD8ZCcOlj/aFTgW9COhpfJ+eNyvzIOtfN8Zm5Vz6mhrpaynO0OXWvpOLMjK2WUhLeK6EkfGJtB2IzcMMVEX5vv8muMC9NSA1TkJN/5tlQj4aNw9ATyiIUG9CTyQJX1tULwQoObwfkb1ygDdUD9J1vP86eAVa2TFlUIA3BRl5vV2rtMi3JUWoKpNiWMnUcHU6UfB+haQXJpPhoMX5MiSnHiewLIGrWa3198x8feOxb/zV/n2qmmXa/rB8WgfQLrtzChQv1R8fP/PtScepFZVwFwXi+H4RaBJ5gfSaWSWCPFHCdWVIN1NnciDsArF5jLJbK8NSUiySeHaH1rXLYum9lfYzuY0X+qBGbBXj9+i16/e1TtLDhIWpdxcc3SSi970G6O9ddugaiXrUIsgrtVtn4/Tv9XqWKFWZQ/syCKPa+IEhSdpZ7asvTNHfuHU6hyNNkbTtbpFycnL93kI9BH+5yhltXUzP4ubqWWoPUgNQsAPlOGCWb5xqBPLq53GKC0HcrHUoRQHKOLdKFGyfYIm2gKnbtrt2wjg84GWOwF9eu5JIi30/Go1aKBux40JFYpH62JISY7wXKp+HrZ6n/6Hs0kZ9ll+sD1NjWbUXrAW4abCTuYikbZxYpnuElCKWbku4iAVocbGQBR/K+doiBdFcHtbQ0MZD2048+5KPg+HByOWVGgDRnAK/CM1i/VtFINQ9YZDqHZoXhlBxRMPBPXMuyPzt29iOamJmjuq2PKchWi5UuFpoEEVtUqOInSCUBAPd0YO6VLvlVxp6b54pJlz6gRrbO8ivupyrJf84zkBpYBcAy+8r39vE9/rQPGSBNfsygr15t9wAlfYsDSlgCnubmRvGKtL3IoQFILdgINCoKzwIVei/RmvleeomBtKmpQZ/rVqlGaptVisL1OP0FQGqVpFIgdZlSIRzSuQjzlSi7Dr7RyxSFEsAUe+L1dc3/9qGD3/5F/k4SeO+pv0Ug/YLLefXq1YbhoRN/yUD6VbdIlWnFBZZoeJCdZnkpN7reZzBqBJwFCofYCDbahFuoqfZnbQZN2AEyANXnDyw+BQzvRKDwlvTZIxfTfUphjOvXBun1dz6jqk0PU5sAKTO2ugHlz4DUjyzzgJ6M9WZKP+Rp1GpxpJS5/6xX/mzsj3k+JjwBqaWtwqM4ScXTbzAwsWuXraWO3U9iT8isIGVpk7z6KE0lwZ6pCDJ4FrD/5BG7/l6kqVpSBjrBzWyg4IqI7jPaeiHKNGrs8pxy/0Wau35cLdLqzQdp1foN7ErlUzwErHkCLKjVnmNKhe2ZiptX0l9kasKamWIhYxvvu0wDx96liemyAmlDuwGpWKRqldrB3hJ0FCxSWEjhz8BMywRaUQaZk9wwlwjc0U4trU107foAvfrBWSrUNDOQcuEHDjYSFyI6Jnu8sjcnoO17olAKdP/OFCyZFcFAGW+NAamKW37WyNkPaXySz7DZ9jjfxgqGtgPanGfXuyph2qSbckr8ZrlBuRBXOdJq5qBEcG7x/MUPeM+YD0Bfvpeql62nckGAVBnJ/uFdZjpsYvBdtBLtgbg+AdHQXKBt9DPkzwaL1BQBe1gYigIP/tC287+8wR5pAFKei8LNq7SyeJV+9juPq5JzG5AamAJIeR7UIq3R/VXIKzMOjX0z1qmP3Qiu0rOl85/Qt66PGRbeefAc5q2uvunVRw4eeKmqam30qUfK+1K/WwYOaigAACAASURBVATSL7h8N28eburrufGDUjn/tLhlFUDFzSKMmwFSs6SUI1xDA5m6ReZgG8DU2McJEppoAsDGWRlrNDTtAtuZMGqFQaXOMKezqgkk+xgcPRlLMIK/WBTXGEjfFCDd/Ci1r9qkLjSMEdaGgpq5Sz3KFHIFYkH+K3VAncnwnarqQei4NAtAau5LeY7vC6aMraksM2M0dfw1tUjHueBB531Pc5F1tvzMKoaQiVVwpEsQ7mCDcAKJjT2c2MGf1QIyEI37Pj4mn8Osm8sT1J3EZC6KN8/T7LWj7LDkfnHU7qqNG9UVLfQjRptYZhCq1lcWeu7qdWsUUwkhpsCvSgaf/jJwjQaOvs3WnFik+9i1y+kqFmCkgjT8s1q+ZonHuZblsfQXoWWtfiNRvLx/OwIgbWUgvX5jkF59/wzNcORxF1ukdQ18SHlIJbL9WAVSWM/RGjUgNXiQaVcgNTAV61PmbOTMhzQ6PkMN25/QW6XgvjSjgt94zF3EAfQMweDeRUSrnnDC/dc90gW2shlI62vmqbCUz1BduYmBlN29SrdZ/lTFC9Mb/1JJ6aCdsrZf6fdoA/aloWTwiFj7WGM8Xi9xq9QHVcnvPn5TnmQ/vzRwnZZOX6L/4jsHqa2tBTxo2w7IHRarVBSpZI+UaWouAClkTGX3I4wnSpvJJ1wLwMe0R7mGLS7kkirPqGIQgPTdrTt3fWPJkh1cguze+lsE0i+4noODp1uuXz33crmcf9y1LwlOCftqLoQVJUFQ+Mu6YwNIJkQoV6mbWNuAphhAMzTjoFbRcb3HQfrzBxW13MgggZtdQHhbUPMT4BdLoIquXgWQ1rDrrWvNFmbKpDC8gikDqRQUcBetMZMDpu+Reb6dAyqiaAFsrpcHcAtKRQzskjl0Ztb9x+lRmjjyKpfcm6Extpa67nuGGlnIi6sR7lKQO2Sng6NIMIzxTpVeYi3b6Jb0vvlrKi/TmU8VJn0oP7/EQFq6cphDaOo4/eUxWrlxC1XNcTCU7jG7m1P2fKVb0meptyt7uHD3umBymhKQU/cl/zY5eJ0GjrzJFmlJa+A2di7jtJQ6FaKS+qLHnRmYerQuzjyNihKidC2306obSfu5kQv02PYWamttphu9g/TKe59xrmej7pHWNbToMwBuCOSS5yHwTAS75+uayx5TrpGrGqmsOhSPXbuyQMNskY6MjOsxeHp6SSbYyCwobcMAL8NlwnYCpBK4hKAxeU5ugT+LRVo9R4Ulu6iaPSlzfNKMUYTOAd5j7rWHRhc6OxkgNXXTFj7uZRpFYPG4SUvzUaYzJVEHCVL0KkT+WR9p1zmSRz3ZvCRBmRDlnY/mu9VLXeNn2SI9SJ2drfpM30NHUQbxPiRAKhYpr0cKpO5dSfWGz5UgprA4L4GfbEvDLFIxLHxOUtduba7x03Wd255fv3fv6OdLqC/nL4tA+gXX7dKlS+2jIydeKZVmHtUNf7VG4SZRTcwCZ7xIg0tuE1VZYDTgilZXdFki+Mg5NSq3rv1V8HW81LTL4KK5E3ckN6u2iE7qP98ndQaJ/QdQiwC4cmWA3nz3DO9hHaTuDduQwG8/uitX3YhmpbgUckUbASaJxso/oD6oCwEIXLhIIVyDK5UFrswz9h+DJFPwnp8cpdHDL7OAZCBl1+mSB56jZi6T56kuUYPGorvGjE/QzH3W9VoTDJ6/qMLQ6EVlowlIF7oZoZJKXltLeSny6S/FS4eotMBRqZu+Qis2bqNqFvIA0jTPEIJXwFMCqQRQkfJjVgweptYi9gFraOpWD/V98mOanOHTWhhIGzqWUUOuXl26cmpLrZzSIpWNxLLWlBRXLkwJ8/1ndYsy8GgajFikvEc6cp4ObmMgbWum3pu36OV3P6Mptqo7tu6nHAOpCGwHehSUECBN19OUgGBtwfJ2IJVXATxZgVEONhoeHqbGHU9RbV1OKz6BDIK/RKe8srqT45eApxSkh0Uq81rFagvnE194jxp4ey7fvYNqVzPdlgti74sNG6WAgRnoIPtcx1e34FKeTvlGwdjoNoPA6tEwkDVFQMHUnp4GJKViKYxdA+DcKse6l4f7qYNzfH/2249Rd3e7krFHT/tpQjgJBkqqbHVIUYay7R9ntp9+AlkYAFIZyNQQB1J+OOSgAWtoT+aDvRq1dafaOtc8+8ADT9z6CR71pbpkEUi/4HLduHG6q7//3I/KpZn9LtCFeJAyAeJGBGqEJxfQ4VXFRQQIWLYOYvE1y7Am7HFbsMQcA1yIp6/oQ2DT0KfMkO3nDEMZwMMgTQDGwPLaVQbS985QPe9hLV2/Xd2LeFTUujXp308r8Xa0cxBaxoIq5PQgbM/tlM+2jxYHGYEU4AaXne5GGkiJoJidGKXhTwRIpxlIm2jlQz9D7W0sXBLtH+OBMNM+2BQ5cGJuQkkFtG/KSdgH1TVwxQLgBiEP97C3idsi2Mt1+ZvnaPr8ISrOs1Db9CgtZyCtsnM/sV/r7m0DTR6XNmnuumCxWNNKb+IWZmE5M3STgfS1jEUqdXAF2GoDkEpRBliN7kp3mkG6D9rT3FsWtlrMgl8FSB/b0kTt7c10k0tEvvzuaZqcq+Po4P1UoxZpAqRqkQpoJzmlHjxlxKcAx+/hzpZ9UrzKYCe4RODQ0C0GUnbNc0lC2QZQpcHmHWuXKBQChQay8r0Geqlr14LgeF7rWeuZvfAu1S8UKN+1lXJrd7FLnQvim2/V6QjLb2vqfQ2raFsQgXBwgXszvA8gGacD1Q6MrKI16gRo0GqPVRS3x6MP/gd6S/JIVebwOMdvUcvgCfrZbz1Ky5Z28DXgpxg1D/duOOib16mGI8BRa9dzkK2/4WmRbAMP6hJEgAx0mMouW4dQE9l4SdZODA6mwwvdS7Y8s2/fV3rTR90L7xeB9AuuYl/fhaW9N068Vizn7weQwq0rZxsGqzRYIAlgguUgFE0wZ2tdRmswEmywK7OUbULbmjSw83aNgSt4wTg5fhvVa8MJs/7SflaAKLCyiq5c6qe33j+rrrflG7YrgwPdza0rQGiuvgCZNmY/59FdW4jc9PxO3B8cuyl1BkUjRu3CUsR4RZsvTwzT8OHX+FiyAo2zRbrmkReps6PDTUez8BLpaEIwFVZ3em/iMlJKqhiEb1OFJbnDxq0WNY9z6sZZTu/4iPKznN6x6RFavp5duzbPGAhAAjI0qBsmaF0QB+0n5NnKfBdZqPazRaqu3U17qal7BbU2cQUlrWokR7NZ/qwXj9f1coEN+gv50CZoBZBE4NbwiTVf2cKu3I5WPrRgmH7IQDoxm1MgrRUg9aAu9SywK1EDmiwq2vao0WsDRV07WJUetQscnafpK0dp+FY/H8z+DB9O3qRAIHOTWjpqrLtFJMVCQgoV+EB4Uty7cO2yRcpNlDmiu35umgpdW/SItirmWXgVorIU9t3NI+KgaiolgNfA15c+5pGDhxxQjTQTUK0AUmtAV8AANOyjKg34+ptsCLnNFlkuY54coaa+I/Tdrz9MK1Z0GRvGwC7dIxUPga2BKDwScOQxHSjAkvyFj5A9qQ9GPrtsShU6T/3zNaoEUmlJFbMq6p1qKP7C+xNHLyzPNc03VHfNreleObescfvc5rbNc2vWrBGiYK2cL/2SpcgsAmmWjP7GT9eunVk5MHD6x+za3SUMIyXo4NpF0e3Usqy0QJ0IQatRuwPumqDwykLhGrs2WDaxizB43OIxIvefA3CZ8IIIc8PRPrl4iMyU9tGFiltb8iwRvFcuDSiQNu16mlZs2GGtesUfidq0CE5THPBUAzx+dRDFKwKPYImBcbPjctczBhajdW3+FGBxX2FskEaOvqG1YR1IOzrYInWRYMI3yorE+k+m0p4UXyDho2GB1cvQCvaCvNiACcCwNnBJyjXj1z7TPMl8mU974YIDqzbv0Dq5ifGRPN6fkswBpBum07ugOgwrElMjdPPQ6zQ+VWAgvY+al66mrnZ2bWvQDyKT4Z6OQA1ZbXuNrqxYnWEHVX3Q4Dl6ZEMddfE+XN/AKL38zika41NmOiSPlOvWNvBRanJIeCjIoKBtlpF9749VsBEgFXrip6NbMiBYXDPXjtPwYB/T17PU2MJuY3VBY7yIOsBcCqi5cIfw9qhu5PDOarlD2T9mi5RN3sK5t6lhdpIKHZupYcuD6lL3PrhFGmbcrVKbH2xdWP6wBacpwQpoeyUsmT8NhjKKD8qf026GZMKHCKS2PvhCxxjAy4KsQnUjH+vUOOVuHKLvvniAVq1aAl3M5jseVuB5pKy8KZDW6fyo69s7m+laolQHnoy84rTsICvWpqf9xahd0Dx4FkVOhgrDc9+//mc3R0rj09yLWQb3MruZi+xyLnBusBQ+LvLFBYm/58jvAh/NV2TQL7I7usAeqxmmkfxcuaq0Ir/x0u+t+VevVX2vSkD3p+JvEUi/4DL0XDixpmf47OsctbuNyUeZNQOktkfgBKSvRlB3skDxeGHIqO25QIjC2qHXOuvYmYCl8gMQGVxskhlyIOqV6E80eNCEt29WiYFT+N6u0fu4rWuyR/r+OT5d5Vlas2m7WZS+p5dYCv6cRPhHSLC+Sp6gRarGpUjJUqUKZilz7qeF2nPAhchkuaI4PkjDHGwj9VrHOBBmzSNfYwuqzabYgNqagxFtzF4BSmG2fSq1BUctW9Fk3gBM7pKFK9Y19iCgdaKraIKBdIpdu9Ocx1e38RFavXm7AkjANluvyrnwp7vQdeXLl1sjgtki7z3EFulkgdoYSFsYSLs7OwCk7i5PH5QQgukKoFZIbwCTAd5cPwPpuhrq6mqjgVtj9MO3T9JoqYb3SA9QSyfXNW621AsFPd8PBR265WgLEawafJZJZjevPU+eO3P9JA339yiQNre1ai6wWI1BL6mQWrqKtpb6KiCh2yyubHGwETcxc+ZNqi+PU7F9EzVxtHEt5+0q8dj9ZgAGekHv7GFuMdp4PNIbIOHPAk1hiyfSlnc3FNEHNYMP/Ud/k4CobyXocliQkab02HxJK/N8Bm/VlQ/p2y/so3V8ti3myNy7mvIk1Y3Mnc/PECDN1dab+95AP5EjTneuRIe1k3H5PIsClCgyqScOQIqtHl8TdbWzRXorP0R/dOmPaIgreUWFGXPgXTBOT/RKn3/OsS7V05LpDcXtDff//r/45//yv+c+JMc6RY7523i3CKRfcNavXj22oa/v3OvF2ZlNQtACpLNc1gxgiqAjEw9RKCmUQlqD6Y3I3K3iAjsRBhF+0VoQ43qN/Xk7CdH6j76HhNfsMgehEztqfUbbmf2i+CiIFW7rysV+evvDC9S8+1nasHknM6rlNgZh4MDnIGg9tn664IJLGHmXQWSZJRDGoRhVSaYGdSrotcMqPAqjAzTEFqkA6URVM6195AXe02s1gQWrN54vabNqeO5CDeuUKBvWO9kGxvf2u62DWtHByot7nID2pD6soms1TVw/w0DKRdlLXL+WC1qsYiDVyj6plaiyMF03hTn+fzoPRk8mOKUPANLXAaQbd7NFuoa6uxhIFUST4gjeTCAkW2SVaJG4UJ4RluP8wDl6eG0Nt9dGg0Nj9AOubDXC1Yckare1k88l5WjeNEo7IgQEe/wvlivwg36IaS3yvMKN0zTUd4Na73uO2tk178oXSANtaTcDL4jw9m+xXx0qS5mEruZ2x0++QTk+IKDYvoFadzyq57+iM86zFROi82GTlaRrhUpQcruCtgM5eMcLe4QiJda16AJNaDrhmYSz4/rbXPnRaQKknlalClyBi5BcfJ++8ewe2rhplT7fed7LYYprV6OfNY+0VlPCpCqSRzXHCU3WPhAClHCXC55VEIHUFQnwMfLpYSiGdVA5yYU2+OCAP7nyJ9Rf6AdPg23jH/t+9Uv7LcgF/r55qpvWFrad39K++38/8OAj/+/3vve9qeTOv/W3i0D6BZfg9OkPt4yNX3mjOFdYK0QtBCKHRwvxqCvJmBK8Y+kZzgzqAkkEoGrh6EBKrH6vE2MKpKkrxl2uqTaudJiAp7/39l34hL0gH79RAnAFfUz/DLr0K3HtvvvRRQbS57jEHUdAqqCWQbg7CtYfrBG0krqJ9bMqHJ4Qnj5LkSmA450J1C2N5D4WeHkF0td4M6zEJQLbaPXDz3PeI3LrzGhMQDkFIluDMAcAS4AkugILQwdiFlVoFuOW/5mLWgHbJIRbSNKg/D52jYONzjmQHmCLlKN2uegA0lAwZ/MqvOEWBS3guf4X1tJNcQPtEkct9378Yxofz7NFuptal61hV2w7Ck4EILX1MEEJJcVnGQNWa0HHmVqk5xlIq2jJknYOBJqgH7BFOpznU2YYSFs6llC7AKm5cjGMuHKVeJ0MCvpBAFK4Ggs9Z2j45lVqZyDt6OpSII3dDKOPmB9mxnBP20yUQvnMfDp0/MdUy1ZRsW0DF+s4SPVSq0On1vfaTcl1TcrWIxCCDss9D6Ap4LA/Cx3xUoZe9hPWFyxlPxQiO0doS/7j4OEEm9IcQNQCwkxhr+IUniLv/X7tqZ20devawGeIgkfai0Zt2361AmmtAKkEkvlRarevULRIrV+unJiyj2/RX8+lhzXO7dr5v1oly/auZQtskgumfP/G96lnpicCaSVRW1dc3uSKjbR0csPMxppdf7Z33QP/22/81m+c4TW4I0klZPCf/e0ikH7BKT9x4o3t41N9b3Kw0UqAZ9nA1PZIjcAhAJ0qIHwdRJ3BonDMan3hXhcGQWREaxbXqBQw4HNZK5wdgUzzJ9M/A3X/Cns/Rgb64uCegLwIDHuWXHrl0iC99/ElBtLnaR2nv6AaD4DEBXN8jdqsNRKEtCT/W8voTgBfPNCVBrcCg2xOhGSVWwz8Y360n4H0R1yQocSnv7TTqgMMpLzHpk37/qACRQKGDiieO6FT6nzq7GyKRYVSkJlXFbBe2jCylbosrU2Zk4kb5yjPRdln2CKtWb8/AKm6Q23+5lkDV7uCr0/1GVgb+BMhJVfZsHTyCpNjDKRv0PjYjFqkLctW01JOiUCaS3Tv+nyGedF8R2mZ3dKRMMydaLQ7yEC6hoGU2xsenaQfskU6OM2nzHD6S0vXUgCpaR7+mjSV0FVYaB8JaFj3AGH9SmTzCJe+a9vzDHV2L9XvXKkJbfqbz5FgqfKhvCeuxWNvUPX0IJXa1tOS+59QIAWN2T8bPe4FPfp+Y7Sc8ECQKtYnK9WhhGCNfK0qlDBrv/I+f4beZ8+GYhWVGj2hyKxSecAcV2eaPvUWPf/Edtq+fZ3NFWjHQVQCjuQEGP3M/2SPNAXSlI5D300OwNsC5QCFFgCcGD7GqnukEgHM/xPDQv7JH/at8SrW7ySfwPPnPX9ON/I9CNpKJyAQtvVmropaJ5ewFbrzzNb2Xb/z2OOP/3/f+ta3pDjyT+XfIpB+wWU5duyV3RNTw2+U5vLLxO8v1qgcHq1WqR7XpWIztJpaYgp5KZOZkAWp4rZwjdIZ2kmB14VgYHbckRG4qRWKttP28aC/ziIFOFf+4RthgEsXBujIsZu8z/QMta9ch/qtyT6cBrYkwGohEzZAi/BVoclAKtaYMiWkR+ivAakDxm29UeGi7Kyv8jwF0iOvKJBOconAlfvZtStAalaES+NA9MlapUIPa2EKSuVMKJoHCenyFsqIKi3pfKfXweU22XOOCpzeUSjOUvXaB2jFVg42klY0vSUWjcgI7iyaYr1Z04el5v3hYg+T45z+8jqNjbFFumEnA6m4dhlItcqUl+fDXEUajcoPiva5EgNrwvcQ5wYv0sOrSVMshkcnFEgHpmYDkHa28R5pMs8BTBMwgSKE+YHFa0qWBTd5EZJ871ka4WLsbXuepc6lywCwSiN2N79JS524QI+jygKX8pAEu5x4i6onB6jUspaW7HuSgRT5jSCkhOKNQJQWdVmjt8BpI3TIKdZNZgeIoPU5LRkF+3wY5TggK8mh0UjqNp9hr9HTk/QVlmk5P81xAa/Ts49uop271uu83m6NskVqJ8AwlGpamp5y9DkWaUjj4R55FeYUSLF24FfZOcWWFrxxAFKpJpUcMiDKEUfSnxo+RW+Pvk35+RmjQRtqBQrlCo20bHzTzPrqHX+2c9UDv/Nb//g3zlby/0/b50Ug/QlX5K233qr9D0P/ZntxevrvbWtb+xsN1fUNKvhEGKjAEeEGKJC9CK3Q48CQaFsOURnBrUDgirFpswaQYDDXcA08MkBXAdoGLn4uIR6d1f4cIgy5MQMmhfzpcVq8fWuJX65evkW916ZpoZrrxeaaGETtrEw5hFrP0eTjnOwoMD36S5L19ZBqVOlZ0PxSSSA04BBLTMLz9XcRWmbZ8TiBLRB0Lodh5RkzJzIwP9JLtz79ASzSXAet2P+8Amncu3OLETdBGamY22Suo3DFvGfdoFEZCQBhwjQoRkocSV95BFMMpMXLnyqQVq19kFZs2WlAaoCWCOAs4PHztTkvHuC04CvFUbvT45z+wkA6Os0W6S7dI+3s9KhdmWMpP2BoFFUAzI/mapolrNNi4xNLUUphDl4KQDo6Nql7pP0TJT2PtKVrOVukTAvSdwcdtWTMM2K05fMUaF2ew8MJR9bZM/NctGKEC/B3MJB2LF1h1jdIxpUuqBEJ+FmfsaTpmlpADY9j+NQ7VD3RT8WW1WyRPsVHqiGtJqRRxakMtKYcbQgeaQBkg75AMbiTi1yb877cATMARd6+jMYUSVmiyrxbte48j9TyqBm8igyk/Yd+RE8dWE+7925UkkVKUTw6T4KN5KxSzSeVwh5SIlBS9rjoffCU2WwKjemKJ1tUUHxixTXnPem/npZk7twYM8K0bQqBWKL9HAR4uPcInRw9SaWaIlc941+lWIfGpeFV2qqer6H2yeW0rrz95Mb2nb978ODBP/9ptkKjjMyoP+nXi+99Bv7srX/R8mbvO4/2jF/+3vD0rReni1Osl/OBVpLYLMSqFWdEzwOR1nLVkJxExjGA6GuVvOJfHbtU5DvJ4wrX8O9yT620kbTluZWB0ZQp0StXoFOlV7EyqPjK4YFJo2D3+7PCPWpTEE1RWOOZlcE+09MFtXq0qo5qtqg1LFquCkUtvctWg57tCUUjWDvMxggE5VcVhojyxKsAqZ/BKZWRBJRxyLVW9xGrV0BbjxXjeefcyPTIselRBtJTP6Ba7vNswzLqYkHc2s7BKnqmJ0DaA44g2xHsJGNEkQfs0XkQFBSNStUi1YoSFIdYtXm3pRJFQAHf0gz4k1ikAqTFEv/GFunyLbsApHK39w/iHd/pethzgPyhT6YJWBf5RI+ZcRpgIB1nIG3dwEDKrt1OTv+pkagatW4q3PzhCWp2wYtgAtBdnni2AOllOrBqnlYs66DRsSm1SPsUSB/gqN3l7ELnfFVXjLyd1LiSZ2nADugBmiPGg33kOP95Luw/fO20Amnn8tVazUe0CGwhwM0bIdTXwBSLBF59j06VGf43dOp9qhrvo2LTSupmIG1skEMAjN5lWkH9NiumcPgYFJxSu8NVVKw5Gop8550EjdlPQYkBgIa/xKuQusfV0kYH0bcESFFjeY5KXC+4j4H04L7VtHff5sCvWuTEckgl2Ehcu8gnFRkleaSwSNNiMN4f96qlXit5vhe5R8ARaBrbW2yFmkWqcSO8RypAPlMs0DE+MvCTm5/SUIkjdRlABUS14JlmyLlSx4d+F1tp5czWiQ112/90+6Z9v/uP/tGvX4wT9NP/LqWMn/7e/mfqIRNI1W+/+j+uONNz5IXBqZ5fGMmPPFYoz7RJuksiRj+nN87QJvOYAJ3l5AYXVigNBssVWiJe5X8Cqsj3YgYggLK+N0AGWAswG0hLVB5/p0Au9/H/tC0BaNkXSS1kY3rIZgi0dEzR1aW9vW2MQcCb20nulu9CRR+X8wJOGsFnlXIsLUiEqKYMMfj6q+b88ed5BWQvCmD7T5be4iCtVpPtIYoCI4AtACFAnOfSgP0jV6itoY2621fQbDUXhufACgCvWMQCwgBq/acWcDz7E+9Rkk+nR8aoxSWswITmRkoFH5sWEehqsbmL1QWpC2eLStYKMrAkJ2+cYdfup1QSIOXzXFds3a2Eok3q824HagczBwQHIMhYk9Lcglikg5++CSBdv4OBdC0sUhaiwHgT+g7IBvxYaQFSAG54jikB8rsC6co5Wrmsk8YmphVIb45zvuoWBtIuLvzQ0miWrRWqN/IJ47Ipg15iMGjg5Sk26q7kC4qDV2jo6glq2/UMda1Yz9+xq9DkLu51GE1e9UHuJcA1blWrA5LbHf7sI6oRIG1cTp17n2QgZQ9KAubxfnTWLVHHP/WQO1cIyCn7RAXK7gJIYhoNBCMbBW7z+0KL4Czca5a8z5k2Axc05golHGV8ZQarm1zN6tFdy2jf/q0GpNKEn/iDggwpmOYkj1ROybPC9b515Lzt8+aWp66/gia2rnSfVo5x475oHr3l0sNqnadiuUgDE0N0qOcwfTZ6luaqOR5ArFCzPi3dWsdbPVdL3TOrF9Yv7DyyY9l9v/3IY4/84MUXX5Sc0i/V3yKQJst1+PC/zP0/Vz/YeX3w4neHpwZfmiiO7y7NF5XbYgWY5IaoFocv06+ymnNGkugHNzTwC+7MCBr/rGq8K75MkInmCzi2WrVs5blV6xauW76ihQYrmIFFQZmBttJKVhAXUBZANitZgxTMVe2Wrh9snXFpQRJEbVtB1dxHBhbqxhGQtUCElHl9Ggzf8TFsqcb8PLF0kUrA7VitWQFiAeYCH6EmQFvFJfjwm1nJEkyk10PRsfRI3wLk7+BS1vlXIDVrWaqxmhs6WsjunhZLmaWruq7lVQ7RFsAGOAO0IWgRiMuF5fvO0czlQ1w0gud0A5cI3L6P55Z/DNacXm3E4gE48sqSLwnIgZkjghXjUaE6M8Gu7TdobGSSgXQnH7q+ljo4j1YsE2j/phgoXeEZ0UpFP0VpiACgflfM160rDKSztIqrGZG5hAAAIABJREFU54wbkPaO5hVIm/mQ7LYMkHoUtz4h0DYsM1M07fkAbfcM4H1h8BoNcXWjNs4j7V65MQApOgzFwemmElTRvikwmBh9vgDA6NmPGUh7qdS4lIH0aWpo5IOwvR/oWVQi3Fhya1MPFBCAiwFfRuzgQFtnKA62fL6M9tkBNtC50luA5qgfBQvVgRpACqXJ5wolScvFIvWyF+LBrR104CHOSdY1hbtYj4/TXFKxSE0ZZ6WqroaLZ3AzfpRaWjFKeU7A0tbFrVOUQfXqbVZb3Fy6vkcq981wFPHJ/s/o8MARGikPqwvXi604gIIkqqix0EarittGNzft/jf3bbzv//q13/y1qzZzX7qXRSDlJTv82mvtxwfOPHJ45MNfvDZ94YWx0sjKwnyeA0JZEPM/3SNSNjNiVm0z1YbTaQQHmoKccJWSKD6bFuwMVUk1d8DnKC/84nCRAbA3b69B004bt3tCb/WzuYAdjNU2FkvZXNXqCoJ17G5rDaFn665OAJn/KRgrOMOVLd/7PXB5m+Vt4fiAfpc4WcdzpcsrXJeAcph7n2duDXmDOO3D/+f3AkMs5Mly/kKKggCtFgK3CjXurnZXtQCvVoGBkFWXmFrZuE80eyT+y88mFD0KFv4rqBALAr5VND09xnme/bSsfSWX1uukqoZWdVGT7SsvaPFZuKLnde/S9o0NsLF3hqLz6h8zy0hesUf6Co0PM5BysFEDu0Xr2lFpSqzNcB6ozb9EPMMSRZCR/k/WSJQHldkAJRG6c0NX6aEVZVq1sov7P0Mvc/pLz8gMF8ffRy1LVuvxatiLRkWjyASmTFVygk6YEaulQiEalS3SW9cZSD+l1p0MpKu28HUSEepBaSkrpJwCwJQ/r3Iki+NucXkd5fzdqtHrVOJ579r7VWpsbk72R3G/u7SdPJWG7uQRDyBpVOYeGlU4I9A7r/n2SHZnV361AK+MJMYH9XQom6jAMQVB5k0sdHg5irzXfvPwG7R3XRMdeEQC1wxINRVLitSLl0qOUjMgFX7lE4FE2dTDvQ2gVeHVh1p0roGpWJ7qwuXXsgRTWq68vqpViijdMpdjHOWthaO3jtHpsc+oxEWK4Oo3AyBRSGrKOVoyuW5+XdXOQ9uX7/pnX//213904MCBL/Vh339ngZSJo/Yv/uL7m0ZuDb04OTP1UrE4s3+mNN0yy2XDBECZPEjes8ef5riABpMKH8bM0bkLJX7HEbr6XXzv38/yuYdl/if3CfyyHgchr6+m9QbtFygXxEGyGhZf49BbIYZwX7yx4j34If65Yu43JDIsbcdgPt4LiRCUhkybxuDSzyAkRAu2QCGAsbmr1coFMAvIirUL0OV/bh0nrmvfX1agFstZ9nbYXa1WsIr7CMwI6sJ4/fQdV1iglZtLyRk5mRafQJfnuMQWIQgW3OBuUbcM1NI1azhUsrG5gsUc/y34Zzn2it1pRY5glBQEDbThgA+AOsYgVgLkmRRzkJ6Zhaj9snxQBVD8UwvS9plLpSIN3rjC+9dFde3WrVzNqR6ct654K1aKRVND3OrwFTxt3WoWWEHizYTGhXo+CJtvMrpRQTpyg/aza3fNym6anMrTy+zavTE8zRbp/WyRrmKLVILOPMUGYO9/6V5bxkA1i1FcugJ6fv5raaSHhi8fpuYdz9ASPqVFrfEAKukCOpG7Mun8ZZZ8yFUGQI6d/5QWhi8xkLZTx33PU3Nre9h/dejCoOX/HtRlOJYyivFFND2VQKCoyDwn7JgqhnckQQPgOKooBNAH/4zFcKvU3eByQk/v4Tdp58oaeuQrvN9uSqP0Q05/EW9S2B8VFy/zkxytJ4VvBUix72mqp7XvRRcERJW2RXqxkpMBUv5N9kIFRMUKvTp+nY6NHqP+Uj932Tx41heMTfpfRU0zHbR6atvohpad/3rvpr2/9/f/4d/vybDkl/TD3zkg5ejbjhs3Lj46MTb20szMzAvlcmkdExN7baCRB5dXUslECNhz/Px3EdCqMVqNWNXOhPCkbCADsAAqgJgJzsAXICvgW+JjtPCq3+n/8F7gWcHbQdzgWG1i0R5Na8b7hGOD1KqgxKio2w/Y2wkonKmWU3FvKhEcfD/vOd6it10B1nCbBZaKb7x/9pvbxx55qHs9ut/jwVy+fyylzyLQIojL9pUtmCu1mjVyUQBZAN3aUlB2Acjv1X1twBx4X0UZrgsyTdcAe8CpdSz3RMsD1ydiMKuUaA0AWAHuSvOqMCjA7kAtrwa07tVTEOf71LetGGTAPU/9feN0+eqounbrVgiQTjOQqrYTlAGMiCGa3dm1/K+Oj3TLyT8GT1F4NDdXQdz6yH0pj/bQgyuI1q5eSlNTbJG+dYJu3BIg5eL4S9i1y/uNaZqNbwEoXpv1qa8qXGO+qv4k+31hLlnAj92k4StHqGXHc9S9jms5s8B260x6FV3fKQNE1yz2PjyyFa8y1+OX+EB1zoct1fGh7/d/jQPRumHl6TqlQGWABU1DwSkCLL7LKLF2kQcjxUhepQijgayoja5pp5NoqzoUY8zZhynoqdKBMYkV3/vpW7R1yTx95fHdAFKjVz0+jcHU90dRsL6WgVRc2jzPEpNgQV4Onm6Rwtp0IEWJPz2aLkTpMrBy2t/wzAhH456i81PnKb+Qt6L+Ouwwcq6jS7XlOloywVbo/I5Dm5dt/1+++Z1vvvplt0JTafl3AkgldWV8cHDz4Ojgi1PTky/l84X9fDwU+3UgsGCI+L4CNDkhAz/SSohXmcOtFIekoHGhFFxa0UaIGRvziNpzbVLFkwmXoAmK/msgHKxXrsesoCpnVVaLPSs2MSxdsYyLc0WAsvybLyowp0DsIK5BAWINy/8MiD20PeOetn4F4qgEWFf+HRrCZ4wnK1hgXVV+l4o9nxO3evS50QiADL8D+GasG+usymcson4j/3Vh4tYWrGO4rHXfyAKxNIhLQFaCt9TtZS5qdVnDHSav4g4TF5mANwK4PJXA9qelbYm6TQK7QFbGYiqnIaBd16gQkRgvOh9H4gqGKXoYj7lkMUrgBv+TEz6uXB6m1988S63ruHTjyjVmkUIg6xyY1cmOeQZOtvJ5zmUsKrB9Is1S1DWw92VOLXpg+ZwC6fR0nl556zhdVyC9PwBpCMxKrFGsKxRAb1/HbcFX2nVz6TqPlCcGObr5NLVsepza124Dv7jrVF3fUHicBOG2xyTEKkmoAjQvICwFAsQivXiUyjdPUZGBtGvfN6itCzmqESgV1aGgOO2py8UpV37P0qXdDLrTfoD2/CizTCQ0JjTStvOS0bG1bHLEn2lr4NcoDXkaDLYyeo+9TRta8vT4k3uCDBJZpNszfJSdAqmCKixS2SMVIJ3V7QsDyyQSV9NYzNr0IjICoJIrLwAulukMe1UujV+m42PH6Vb5FhQdXSPvKKhblLLm6W5ak982tLF5+x/u2LH/D37t1/7e4jFqYc2/BG/efffdzt7ey4+Ojoy8NDEx8cLcXHktp2mAA4XojaghAPkrZVAXb1HHUIuBhYEyCt8bz4wEkbuwBCgHKQhLw5LNIw8FyRiElEdqAqwxsf4sJUb+H7psVoUJopA4zYSv2qOSM9zIwgiwjmHlCrCKy1mAVyHZgdfd1uK6ln96vQC2/U+A3EEeGWb6FFcCAhl4UXGVQRE8Av+n9OIg65LQZGx6CYRt5U131vtuu8xuc8CK2n8ilCATk7/4KdoQDsniYDX4UhDG+Y7urlaAFQBmQaWga3vHIsAynz2q2vecPaDL2sRpHQLI2GeUZyot6F6muQ5dTTBAxe8Q3rV879Uro/Tj189Sy/pd1LBqHZVbZ1QRE8uzeaGJ6ufZcuT3ui9qQtkkexTnAi5Gc9hn5D1STi3at3SW1q9dRlMzefqRAOkQBxvxcW2NS1dSK1ukegam7se6NsCv6l5NFjoBhPDWLB+3Sucmh6i12M+HkTexBxJ7xMg9FtexBXFJxLYHelnk9YLmKAvQ8v6y9J/7oTurFjw2euUYFQc+o7m6Nlp6/zeplfst17j1LJZTiFr3KnRqsYKvPLoYaOpWq9NUmh4DQPH956BMJWM3EZSlwWCxg85d+cgovMo75p2ySPibJ96j1blRevypPcEIkOcjl5TBk9OfhDY1/UW3UzjPm2lAthm0Rri5cOXVZZ2ntXi9YPlcmitpmlv/9ACdGD1BF6fZTc6HtkRvTWo/8+lGxQYp7ze3oXrnW5uXb/vnjz/9+FtPP/30T02h+Qz7/yd+uLNk+k9s9G/zdtn7/Hf/7k+3DA0NfX16avq77Lp9UKxPAR0RfgHnDBQhrSOoKkiYWwvaamQ07DuYa/ROVpi0pIp90gY4Qv+0mLMzi4gqAUYLCsAV+M6tAI9s1UUyVc9/Dy5o04J1k43vx96chco7twYGRt9CuLv1xZnWBYm6kflkDNkrBpyyVs/CuKRWMECYo5kjIBsIy28CxGJFx31iB2QPbDC4101BE0Km8afAia8qyfNzyDVBRAdPxZssUt4mtMLPFdcF+k3bDVgQYfk26ziD/OgryMfW2sDQI56FHt3VrNHS5n5Wl7W+N1A2cK5nAah5yWYtuyUt94pF3chW88jNEn3ySS81c/5sc2cn5Zo4BYir2kg+bjULUUkD8vQf+GIEpCwQyxQan0MPyJLPs8M9tLcrTxvWskU68/+39+2xll9Xeb+5c9/ve2dwHh7b+B1sTC0iSElbxTUNkoXSUJCMBFRCVVEQikpMgSaKqgoJQpsISpVWVK2EUiRKq6rwR5EgTYQKpGnaJqAkdkLih2zHzvgxM/c593HOfXR961vf3vtcTyKSOnPGZ9YZ3bnnnvP7/fbe3957fWutvfbae93H/vRz3TMvWSrC20GkN3bzU2bdYixjb29g5YHSxbrjhxzLoYCii0QMiAoNF+/CqZ3upolLZQ2a5/0yelg/VCK5LUNU7Z/FvPbHYj444ZFMtzYR6HXRAqZu6san7JxarBX6diZug/JtTyBoD/AicR97IpHY22xKgn/n16Eh9ttlirZIMdjKMyFFv/ta8YmxeMVsSi53YiuVI0W85MUIoARYuMKJyflHP9l9W/di97YH7rNqh/IFmF0xQ6AR95FOeIpAWqVWcVsj5f5PuXDxW+XJIqUMxN5vS/q/v9l9aePLthb62W69v17Gdu1Y1hskPb99tju38x3nb1u8+zffcu9b/u3D/+Dhl8u8GsE3I0Okf/Znf7Dy1FNf/esba+s/srO783f29/Zuwgighs+fVvBxQroqzzFrPyAuPykD659hhSoxAoULrsc+xlhX8bU7G2TuauF3TnShKZb1MhccWMtCSjzkwIxAjOoHibqFpYdrXZOX4KmWaCHamGTtmGR76Gbm+h0L9uaF5VytcAl6blWIW+NxbD8/o4vblY2IiBUUAM3rifvtn09EfFbWi6HtInCL5Oru6SBiOq6rhVyCtMxCxrW8B1Y2/sbv6p4G0XuJ0Ta+L1UvuBVSLXKpDnd3RXl0bXPv15nggdbAGHrF5Vcg5LZar/j6a+TexnUiHJXRWsllDcwEOYKDFrrZbuVosTt7tNTN9+e7/R0cWI2jyZCqjdGbvr0G/YnsRviZsGAnEAGsXv8eBMs9tCBdSzliliyvxftdSz94zxsmu9tueV23s7vf/fEnHuu+unnYLZ27w1y7r+/mZoywPVUk7uV4wZRQUAz5lIKfA46Kn9b8fL7BdWjBM6+bPejuv6FvxB9942OxoqfxTBK1kWG/+wh+wRjDePOkAPG7rANGxLVdBzJRQJjPS/caBen7mIiZ5wRMN7qTpbNjEKlb7LFNSpayE3IEgml/sm+NMqydfPGeW6Y8kYgnGAFmIHPPNhHR2FEHmrWhPFBIEQcH1t5ze9f5z3+iW95/unvb3/4usz6jn0MWiUhBph69a+Wi/YjfgkWqlH5lfT7mA6JxYYH6vm3D+LnLz3f/98Knu+csT+5BjKuBMepy9Lib3J/tbtj69oNbxr7jY7efu/dX3ve+n/+UjcFr5tzQbxWHv6aJ9NOf/vSEBQ7d8dJLLz1krtsf2t3Z+25z3861BCC/vbttNXFjThZtD8LGtXK6aZ10NJdi3GpuCTBcA+0P1oVCyJXjkjfjWVU7FMHx2RLgJCKScNU+Wxcu31MjpCSMGjgxUtstFmyQr2QOql6fL3cTJyncgCR+NlSKQrVYJbpDqmPuikGjDgPCLSzhFtPWVU2BRcHur7AexICyhp3YnJix9SiI2Szj/lGsAYfVC+KFW0nBWf69oqkVtAW3tAdvhfsKhOwR1OGqCw2q5DIuhHtyuqnOzecu49qwlyuwKAcC++0Vr2bqnZiFr7yrkj1Sd0wdTXaLhzPd8uFit3S40C0cz3XjhyaU3RHBfFGlr7x7HVAfK65QRjBTqVsQFccRTqIx8vT7Yj+oXd+3Z+NQ76Ulnqbz9POX7Ci4ztaO8XOqm5w0d6FZeCAIt0rx3i0+PAuWHEnErcBiAcIFiwxXHIOYBjiSbHWq332nWb887JtjRUrqwPKG8zXHC7apHZrXBOMI77UIUXPEsr9cqfB2VosWa4VSPnWGqRKD8HPAEnuS3alEjxM/D52AjyzR105A6vbYFsW/ScacB5qDyLAUbmjg4bIIJA3ccA1d1Y6bEorYe982Zfief/Kz3eTBM92DD363pQJEkhLKsZLdCCQamY20HAGcexa1e2CKC348sXzZLmQeiFgTXe+td1/Y+IL9/GW3c3g56t2shYasG7P19oWNG7pze296/tblOz/8vW/63n//8D98+NIVBv5IfvSaJFJYn8888+Jb19fWfnh7e/vtu3t7N5q1NyarilYlt0XMTB93tl2sm7L1dUzKPrYb+Ll3GOhjnlHHNxvbaQOw4PCDSeSCHz9ITxZbOk7bUUQY/77tAUQqQglN0YkUIedlnYhlOjn4nryWMDmxfQ2iWKZai61rtZx80kTZXbQQg0CbYSkrVoLTRYW3o04sPk1GgazVSuJ8RpBuaLU+h72uIS2KbHM1tLiKvSx3T+FjYKl9t7xOE5yKdljZrghEfVygx8OjXbKoRNC6lv0XrjB7IM+BpYVCsozfHqZvlo7vCbZACXt/CKKF5SuXND5za9nWgJyMa6AXtzHR2imBYFonZs+ybewR1jpIS6qI5GmrWDTdxreEqHnRZYlRjKjaucPpbvlg3n7muqWjed+igv2eTjDlCBhcDcsrrJUiyGNcRR8cY4sNOsGFtPdE6RsOWI4bBQ/R5UiFT8qTvB/KU+vPCJLyQBsoasXij/7nsIh2co5yjZL7ZT0JhhHEkiWRuP3cis8jeJSccjyrFNdg/flqM8aPyNOWIw6dWEmmsFRLOrvoFCfiZnyXLWlt14VUlP6hftG41XxQZ5HvqayQuGFd01XNNJkkYfSLll64fSoUaZc5/E6Wsf92IURlzSOpY9+vrGS3lK3c7cvb3Xb/Uvc3/uZ3dlOT5hFAbUJJ9pSA4d7FXlJlUUN5PTuBCNY7om+VdJ79e6rbOdjpHt983IKJPtdd7F3kEC1yKsZrDPapvfnu9eu39286fffH7zx31y//4vt/EVboidDBV4z4kfrgNUOksD4tcOjOF1548aHt7c2/t7e7fz/XPuku8oaENUm55NKak9Am2GnbAuBbVkCA9ve4adEeMILf9h2eATkwbidCYGLAQ0PBb1qykez+/pgFWWBdAROAngpGDjZRv/gsts3494Xw6D7iiwFIPiaDZClgKYyLweZLiLynGnH827Vqe+mZckdrZFarmgDUNV8KFp+fbgmzDIk5tjf2wkGjdbwqyYpgJURVHjV0rWHJqsd9QaTNlBEx1iPXgAMFtFNSEDH77wS7xCRXcIMsefxd3dkktjIGgiQc+RByrxj0UQ5pMfbAOXUEgdh4ARlzSxPsW+4V1nYm7TWGVexkPAYL2L5HJhgnbK4zt0Rc3NNRJpUPeivGLXnDzOGkEeZct2yu2mWzOmePpv1zJOxH+8ZsrZ5aXYwrJyMqJyXnMQeLR8VizJYx53Mg0iAGznCpQmS3HhkPHNIaoCuHwbFlDV6KBJcz1H8K2jvyXK4k5DoO2yWLusThcwkxBDHqEVntHh+QqccRcL7iM7euzDUNrwqU24PJo25rcqfbnbRUdCINuDCddBkU5oE3xbXJ/NiMrCUBarxpbLTKbegVXrf6Ped/JWapTcUfwJZQE/ZXO7/1NwOZqBRqjOIeWrucFyRYfgZAScr8TcI2u97Gww2vW2awEbnQ28ekDDzYG7gxQpsGRG+fR0D2rO8VaIQxe373vK+DfmX3Wbpx1ep24iDTk6X3W9p4PazQZ7996Y4Pf893fM9vXU9WaCPWyrhoP7um3n/0ox9dffHFZ9+6ub7xI5d3Ln+/BQ/diMhbWTeoLPdCBZvil6uO1TWpNFeYTJwUEV2L8RbCxwWv3aaAJGhxmP8ILsK+DM9oY4RK7TIIwp/FKeGRliBy+2exHWYFH5t2aIRtJG1r+nYfkrhzKiIanym3MBmouVNT5bzjthlMIlqGsnA9UXWQiSYdFYNqBUsAFBspSCoqGpZbEDcEdxA/MwNR2SjP8HtDoXCAKDzasokbFRRFNovYimCwNy6UgZSTNWckrcwgXH4QzwiXuJdXZ2/Ih7hXnoJ4DrWSKryKNdRYUdFXRfiprQ1BE98g9ZCBEMAkkejtIhxrO8hpQSywiOQqc8sossDEvmJP5qHALCdabm3CfuNJc5HB6lw4mOqmbKuKsTEVEu97a3NY3lzHR5eI+CWMUSf1L8eqE3R4aVoVg8KbYxZE6x6W6Mtq0VS3P+dVDagBefp8CInhGaBMKHP9k0RA5QtSPYg7WMnHWZSL77gHlXg68YayJ6XV+wTPQxyDEQO8BpfHd7tLk5YWcWLdDnLfsc+4lYVuTW13UpYuBnb5XmOPpmYwl5NMyV0dGbs8AjsydGl/skdqxxpjIeXYBuVBPA0x+wjifyTTACjmkMYXG1u/K0p5+ahZXgH9OT7q3yigeXS71OKPtutpLMCyZ3YjbAGDn+PA3Lr7+6b4YX8oiNT6ca231j22+Vj35a0vmxvXjjqTMnuy/vb39O5C9/rN2/dvGr/7D2+7+e4PvPe9//gz15sV2kB/bRIprM+nnvrLOy9eXPvBrY21H9rv7d9vKahmS0CPy9zQnuM913c0uDg6mTQhhl4ITQlRDmIF0oT2FwRbiFgqeBnwnPytZaPAJMrfEFNe1pGfVgFrly/722TFuO3rwgtkizUgkCUsZGiUzIwSQTtBpAe29rWzY4c290DAJFKt97LBJCMKvpiVLkjY9hL4ZDVXFGZxDWuGB1mGaRouXEikmOciEZUdwrZdi5FC0RItrZ4QgNFPbn0CjXB3Obm6sOHnslglCETScu3KGqeUqtq/93xY214vf67I+oSXKQSM1pgdtbBMCpE2ZElc1UL2prsH4XEI7Lye3lYqWbhdWwdOnrpCC95ZsLwkBFkXb030Kf9Um/hgJg2HpelBJ0GyJDG2HcFGTPbujOTjDy9YMBw/Vgc/gDk8JOwFtk3tBSH6uGoUG/eGsOJaTww9JCwoIzr31LDOMmO9zzU/rT5lrMYE1XIMywO2KpMeImXYuTy2310cW+tesu0e66e3un3bU60Xh39VbqIxZV6eJBrdJxkhADSXuC0u9glDWcWP7x+OwJ046Ql7j33/sZGvR1aX1Jnck1wOnIhI7Br0Q0tZUdzKjMREIYqv4Bhjv0SNY82Vc6b2WzB3DBgoJLJIg0jdOICrzZIxmFt3v2dxBTaGNve33I0LEr3UX2NZV6AGlHT6YKJb3bixu6l/95O3nrnr1+65757f+Ymf+InN0gnX6ZtmKg8fgY9//PfPPP30S2/d2lq3tc/L328pz240weQjqp6KIeGIT2MKxECTQNaIk9BV5G61bkLzDYKgzOSBuHhLzZzDicEbVWh6mUEknl3EryGh+fDzZxLLduLK8uIE4QWqD8jT3VAQcFTe3eXsGrsHBeB0FApmnzz2U13FdPWS/GFR25rwrFnFSN+KNSOzon1dGKRjt2PJl9Y1SZxuJbmJw5ULEo/hgFqA5PF4z7BTvvEGNuSHSUvLjW3XeCJpVHdw5K3Fk0IZEhYKRuIB13yGCJS9wVc7FoQDcRdBtW5pERuJyRO4ewW9A0q/sRy5p8M6D3JslZSBADK7u65xh0pQsGtc+GWMBC4hAItSEA2j8OL4Yu9Ho4OY8Sc9BuESjTFGkvXREoTLtfd6O4Dk2HGvAe5jOqToL7vP3b/m3kV6Ny/PiNrdvbiNZO3bW6Ac4TlIouDVC+XBFQidjhREGIPBlQzfZhH1OKH00f8L7w3cu3ARszXuOrXy+uN2KPepze6F8bXuwth6t2tkinXQOshqPxay0fCL33U8nvii/b6VhlUE6Apf31VJaPzAXAh5IS5nD1KWMFsWsVOWLp3w5Cn8CtnCIq5JQLDfkyc88XMRNFJr8hhHne7UnPAUlnixyiNmw88iDVc35uO+uXXXdje7Z7ae7R7bsAhsc+ciFoC1ruQt2Yj2zuwud2/cvmv3lsk7fu/OO77zQ4888u7PWTllpl8Z2evj06ET6WOPPTb56KN/ftfLL198x9bW5t/d3bn8XbbwPQv4oQFKsxWZtRGHtC6j3+EatV7nVhdqtRTIZehLKoWADnew308LTutGsoKq1iyVsFoGJCAKX74IpUhVz+DjSUQnLRNp/pV4Wd02wpjPFvHG2mbc4OtKQeLCCUaSeXKsLbCAtS4My+LIoyvdhWbPw8laJGTgJUWAz+P6Cw2ZY1uX6x+MWWDCKY/yk2UkcnFqtduL8uECJtocNW8tsGJ5OfMRNikfcg17i0W+Aa1jhfrCteeKA6MvFXGLsYJrCoE0z6fw987x8kpQlvehXPVBCkHw6Fa6o0lsEELyegyU4U0Iy1iKhbebuEjvcAxCMWL9Y80L4xwBNWVtOobTAPly/dFFnI/nOm3Qya5sAAAgAElEQVQH8Gy1uCha0d7uFY7KyFtBaMkOnrjfnx84xVjmOGYgl5fspE1yZU1ApDwbEw12K9e3QeHgaBBzoONxBUGkDfl6lZ2UfUa52xZt6pvLe3tit3tpcr17+fRatzW2YwFiVGq9SxoMhJj/biXa1xLxgrBqiwOPEJfoYV/zkS2xXqHoQVKvlfF3A3Wr8oUEze91v8s+yCf/TctYruvirtY+ZOWshnVsEdKylCdtwruia4/uG95bva3uvCVWuLB/0QPpCp5tvUJZGD+YNCv0XHfT0V1fuu3sXR9824Nv+88/8AM/YLkn81Vn65Cw+PjHP37mySe//LfW19d+eHdn+8Fev/9Gi3JzuaVtJRhJEsIIKlCwkAtuudWs/sVViSCeJqKVQiAEZwwKSW+RJCMA6cJxwTegWtQPJHC0adpFiAgtBDItgirwcLdH8cKd4kKqki2EKS1MzSqWzzVLvmSNtaTFLyjIFLSEYIPSoWgHLinrU7F2h4f75KRioRzB/j6sAbidAR+4FucHgpBBVHt7nf8gQEGv4pqldA/FhQoDXlNTsDCIJwgZchRWMSMV2TZaKLyf7a3wt9Y8rW0+m5vZ66Btr9N+Ya378rHVY0A8494gVNTH3Z5uNagvWL+W3LQFSTmOSRDEUhTsRBINIXFS4GtMDuTmjb6WcPOaxn5dtU7BWrqvKmJshFygLanIqi57fx1nZicScFRC2EZ9SiWmBrKpDlRCuJZaPTrEleoC+4XxB6pXO+egsMY6Lcame3EwPuWWxne0eGk121Yn+/fy2KXu4vh6tzO264FbTHNpP7Y2yj3J3FfMkDD89lEf/6L2mr5BeGXUeN+duIaI8sOT15cb400rIzQETl7TPO4VzywTXKOnfe6VH9j2X1uUxltbfX3P4R+jMObpCQY/0ael+UUJnNte7d64c+fuTTO3/9e7br77nz/yTx557EpNvd4/G6CNbzUYXPv80pvOn3/hB836fOfu7s5fs4XuGVlvsnZcaJaJSmsHEWeMBmxrWQV3G2ykLRhyeWliDFgvTsScMW7JxLoNB18IbXc5VWGJQdgKtbbeskxdc5TFZI9q8++y5nRp0hoMAYUifU2IwoACU8TBz7QeKHJwIvPnMPpW1rl4QmW4qEOd/MZmBsfzRQJqt0jK3Y5OXBEc1JCQSJxQkahIdqwqiBnbjsbHzQq2gCtaX/GlVRb5P7H1CM9BMbCKuf0IFqYbNK4kHLgLmkTsazvYT4cDiWP7kYhLipQrYXJzv2Iwk0QL8YJIsV4YRMc2oO4cY0idVvHSfYFuCGJ/ll2LDe541f3ElXSYsILjmW5gR43/AjN3TweGxIDKAmmqKh24x9saxMWxSwKrZKc+YF/XXNJ8jhQJYkHFyD/DM0MJ1RhgkJuIlH1dlAbc16zz1rVrlSMHbaDo4yQsysAqBlgZx/Q6cFpqHrhl6+kv6VUBZXr2LERB+ylNeE+iLfuI4xAIJf1g6ksl+WBwl3J2Mf80idjJ2KNo2a8DL00sdl8ZG+1lDuPJ+64gYQcVnzrMmseWuVTr4AOivpqpfMVyda3PYdVLmkVVoK5QPW//eM/S+23c3N10fNdf3vJtt30ordAT4+HEn1fC8evf8U1++xu/8aH7LXjo5+24sgf7/f7rITe0vwmaeKutyxWq0ay1Gfzd7t30SR2kRAGuyoVQtz8V4o6hA+EoS4KuNw6oVtOWVl4FFK+hoOBesGIhumDUehUHKQR+dfeGAHbhqPJiEIf0ovAO8kV7Yrb4VRKuQfJOqT7xKYrxcqs07iM5q778Hp8Jv9Yi9kAECLe4RltkhAcjJyvptzgVYayZHUK/fUZUv5CBLGE+h0IbmWucH50YYL3H1iRbk1UQp1vHbtCPmVV8bEd4jdn6TighoSAw6AWCVrgATy8p+g6kJSIN4lC7C7lKuBBPvVy2BwHJK1HHC/HR3/KAqI0iZY4L72h/bNtfPgYb+aZtPKUCZUTEOCmBP7B0g0QjwEkBO1JIZRNznHANUwTttYj61M+917yGihTXWFf/l/kWz6zjolr+bRCXFC3O1Tp3NB/ahCRUaugZKJxh+FCp0RwM5dnnO+ekl+HjivOI2hwRJC2SKD16OqxapbL0dJbNYRDKRY3I6r4l/PBtTvE9D4zQyUzKthWpL1GGjzH8Vu81zMeBVMbkgH4eYyIGR+l6zbM6GjlWWj6NRrK9Dbm2FxVOLd9LykRR5QKsj1t6PySZ37n78rmZ2/7TnXfe+aH3vOc9X6rjMd9dCYGrRqS/9Ev/7O9/9atf/ae2bjJjhc7acJu0gW9pTuygSSR+DGGjoBuGx1MA+V4y35iN91dO+efCwl2cmESaYPxTkwyDN3YPEIsgMZ9woZ3r1ARZBpqcrcbdCk4JirrupqCgdi0uCJW05QWXoJd4r7U6SpFqaQ92mk2AWAumEiDLnQKjrYMImmVx3dib7JaB6kNRAxerz0NYTmFhVlKqGi3Jnf8JA5GYnjlAKgE+vpM1xkxQLE+vSkBsk4KuZLFRGRIZhPLkz6biILfkoEJUFZw5G21TU0cegIXtSAe2goChcmBBWBRW2FfHZ7EdZvnGliSdC0rvpIKRiJXIRuRSSbclV25Nqkk0iF9LFKJu78Nw01cCwnBmPzNXc7W6nSRkFfqwFwnxiSSYuCb6V5i3CkDxXrjpAgubgSkiu4JrKIQDLuoYz0ol5/PFg4RaqzxaG8+nIhE4OCHWNWaxUOt25rglpq2ywlOa2nGkrVk6YIL96XtQkRGoeTHoqo534eFkLwUF/RHrw57kAcspbstyjzCTfMRZxUG4INqjMYuItVzU2FfshIwjEkXGhYjlnoa7OlzUriTHP7HoQK1bFv06oltiprm3UviVSRTtn+zPIL3f8U3dXZ+95YZbP3Tf/ff9/sMPP7w7UIX844oIXDUi/chHPjJt7tkVs0bnX3755QU7C3TWAmJWTKs8Y8eaLe3t7a1YZ9rf3Rk7cNZ++osmOhesfxdsNljihcNpu3bCJpKlTLCANWcKCpX6QyGrjdutm88tM5EEWYIL9r6QR2uVkzcICgpkWHensVAf+yBbq64VSrT8mMqvWGyek1Kbtkkmda+mJn0tM3y0/lgR9yA5fn3BKGuUwSutVVXXcwctiuperkRbCfXkiHEh35KtC0aWU8lEB1KHEIt+wvRt3ctSlOgeHRRoLJf303qNSNtSofodsRYhDt7HelEIE1P0eViuPgTgWraTUbA27MKWgVocB/gM9yiITUkfMC7sa3d5nvYgrF0TNT3LoafxA6FdDJBQOop14XBVklEd1Wa6guuaI/uR9a8RyoOYCxYRLq1z7CEkbt43UVBV4OKuWtFKVEUBCiUlllR8nyjGdyFvPldzrt2youhe1psuZJ+P/o7zT5Yz6tp6lgqHxBCuniNC4XNNynXcK5KVAlIV3EGXvZ4lzKTAC4aTSp76R20oFjqUQbeAfcCUA7KrlyfWbTG2sXyBKGh3G8eaLiLq3T1tn9sYVHIPpL2EVQwi1jnGtIxBxnFWcZzmxLVjUnvroi7k77xbVLbaZG9U/XPMzqFd3Lqhu3Hvro2bF2/7nTe96U2/9jM/8zNPDd6Qf309BK4akf5Vu8EG+uk/+qM/Gu/1epNGbjPr6+vzlkt3ztZSF2xLyIr9XjYSXjzYP1ixlGSrNkTP9vZ7K7YfatEas2T3L5rmbkkBj6ftb1uhs33t9szWreRh6L5BmcdhtcJcEZSta7C11Gglx/7IEDhFWIUEqNYA10BDmtVBTWOqRJzSetRlmqCVaJ18IRgp5SOpAgUTJnhVGOhqRJkniY1/u9SLevBaEj33FcLad8EdE1DPUt+VweJCkLOxvUb7fPV5sXoqFxSlh5iK6OroUD11S11jZruqUCZofl2jvQ8k1m+38TSET3KiqxG3sp5Ob46Nf+sWFduIOmBrBgQi9wbbPmAkB7fver0jczmbRevbiap0wlYeX0rAv9iyUpNdsN6TFpDl+4z9NmQkQl1geSpqms8UCZKA5bpkP7WvojuRp4pC509vCAd/a8yQDJr18MCFY7rpFyDj9Wo+jEKk1BJBYUfS1Fo+PxeRRn0ca62NR1ujUG0bEeFqPGtMyXMFDLzvOGH91faD3MLqczVK488DDbHfPAIVpQhDDqj9creLJKUMxBTwcYD33KNLC5hzSmOrEbM+bBl5q7mjb1GexnvZVoV95VDyZRF7oBXJE6cxwVUNIkbqy0q4PAwCLmvPttWFi1o5qGPN2O/d73DU2fG5U3d8+tvP3fqBt7zlLX/40EMP2af5+kYQuOaI9BupfEyasc985jOnL126NLm/vz9j7uPZ3d31uaOjiYVTh4fLmzs7K/a5Zdo+/DY74ujMQa+/vNfbW7ZBu2RjftnWSJYsGtWSPRzN2KSatqE/ZbMCxGvjnQIXExWkK6HjG7MVkuqCtlqAdL3WQJVKkBQeJBn/5c9GcIPW0jSJKXSIBAUX6+Akj4nfWHC8KkgpApBCnITbswoWClMFmFTCVh1lRch1R6tYhBcCNBhOBCQrjNfFcHIlQZGibLcOSyeGFVcJPgm/qvlzjZZuvxCWhSnqKKnWCt2frvOH1SRtfGDbUTSD3gFsEYo2OowkgoCU/RNl1xLrlHF8guhaRai0ya1LBi+5oHbrRBgdd7O239cDsibMrWa5oGNrZ9kvjKxaR7bqgc89KMtzskJ54hIFSFcuaX7GoC4dnyWFSlHdShBR1hGtfVIcNWaqMCeR0jVM/PEXSF6nF4nU2vgB4lUxUv/4tXI948F2iYLylMSitSqV11lu39YVi8pIKVFSiLKlJ/rDidcx5/j3KRftUHyASBT3MoI8lKEyDqRMBSGCcItCGiNCGIVSrTlelG37Xh4yTnxqOVQgGO+giGdiRE9Ci1vxSknzjHuqt0oxJtUbxj3u7D+dyuTlhXXct5Nd1jY3ut7e4frrFt/4kXvuuedfvutd73q2jvN8940g8Jon0m+ksbrWBun4+fPnJz//+c9PP/fcc9N7exuzx8eTi/3+3rJFEy+ZlbFsE+GMWb9n+/39BXMz2+GFnf0crx4cHC5aqP6szQO7x86vMsPCBvQ45nZx+0DThtYZFp40dhfTLkQ4Id0lHSQDYlbuTE0w1FfaMibcYGKJYDRMlmBmF3zFCKb1IM3Y91+66k7h4MIVVYEx4vVpCNeloSySqiigHG25aa10kQTbRaIWmZBEqYS07jFZjsUCtfIkFFk8BQ7XrGkxeT0bi0iWmqyRNnKakNAtK6vHSSHIWcKeMp9KQA1MI9uqDsXCKUJa6270EFBI09J3XILQT+JQhSMpWrYdr6drmIoGRaAHY6H9sIhxJKbv91XZsGbhjcB3ERMQT2RgE9zOXbe11ZnruRKFYgzYl7EXNMaFtznq77gENq1Qp1KDwUF8OU5EWKXrg3jDzS/+CIIVuXn/lmC9Oma0rCGrUfXi2K0Km48nKG2KuI95VdzPRQkMNyssPk9KIAVJXh62QdHS1XPAOmkM+VwM3NR8daJ0B1d8Yz1XY9XnuZ8UJQUyyFQ4em/L4q9pDqXI0UsS68oxZ9VuzTP+5rhhLl47Q7gEQ0Z7Y07t7e516+tbQOPTb3jjG37lR3/0R//w3nvvtdGSr28WgeuSSL9RsGzynH7mmWcmHn/88Sn7PW1/z9qEXjAreMnczEs2N2HhnrV13tVer78Ad7NNgmUj3SWs9RrxztkkmrezEmdtkE/aAB83AYJU+cYBIcDDupHGqpMvapYl1loCH5NbeYHVHkbwclK2liwtE6Vlqy5eCkGtn2qySYCKdGq0ZDtpq2UpQVrdji3J0rLgBPffKNOtdhAHLcCgouLq0joe5Izen3TttVbPyf4sVoMLF4XyhLAKoV+ozAUTrQAXlPEwCXhZtUVwBaG35Qu5QqQhVYu1HMRa24B6xVYQVxZg2UbBYXX4aTaBV2kfWSzIju3B5VinQ2J3poRjfmg/gN5wxtotrFS5ZL1O9kOyiSjacG9KoeA4QxpLnJzEfjuFg96tSpbmOnJOy4KmskKLTlGzCghjtw8oDaGgkbsHxY/+roSm7W6nzJXOg8N9LOOxse5KJZBj2tum8RXfy8sArKQoaRtccW9HDYV5WzcqwVFpK1cBWBxXjlQl91AqXIErsRLMw43tewJiQAkNJRhfuuU40C6W63VvXNdSfDVokCtX31OZxlmsSP846E1CopX19Q1biuhdWl5e/q1bb73nwz/7s2mFfqN8cKXrk0hfDRRPPAPE+8QTT4w///xfTDz77B4OcJsz9zKId+HoCEFUnQVdHZ3Z29sxC/cAAVarNvFWjXQXzFKct/uNjC1v+UEfVq9FNx/jZOBxEzA2h6pbS5pzdS2DEOSOopXpbubGIpDgkbCUACpOzaL1K0iEYtAHCoQWBIS/rW5BBpHQdTeQQ9a1fJKohGnNz9pGYVYXHK5u1+9QL+3P1DqW6qo8xy380spVD7cPw53aRjy7SPYAo5oso7V2WjextyCEY2tBFU9DITetsbK1Or5OFpwUHHkQQgy7wJM6gXd1q5QUiXBxgycE5JUIPSwccjIFuDhA5CDrTaTObqVFK4uYihfczjx4AakmcQzhaftbDgcqZjY4LfTPHOS+Poixh5O9jmxP8IFlw3JOsI88RWXsB2Z6So4InMDCCFkSfXFBB8HX5YB6cIP6oljv3jD1T4w1+0zR3Nhip3Fb1kNB/BHhL/LWuKHnRGMzyNnHCuMqRJIoVMSO3+1arLCtXg8GRGruaelEfaOxVS1rBT+y/DbzVVV2SNYtYXM80XtT1nXdiu4sX/dut7G+dWgW+f96wxve+IEHH3zwYw888ADYNl+vAgJJpK8CiP+/j7DJMvaFL3xh3NIlnp6dnZ1GRPPFixfnEWhlk3fREuCv2kQwa3d/2Sb5qnXa2V7/YOXQIqBtKlm08ykj6CNbF+7PGuFOGfFgW5FZvm5u+sRSBie5y6TVkiApgHwa2uz2ICy5mrkY51qxPyoEON7T7VgFhNyCEmzFJcilQloOCJzyzaNhlRXipjDy54ZwrEKzlqvP8PuktSrSbAVW0f4j0lTfUSGhgBtIjwckwk3bKgUUdtV165hG+1EXXxOL+2h805Ir+OCTuJ+8GVZUDB6VVddSZbFJkZHF2WQQCmuo7Rthjse6FeRFkVrb9efWGKSyQmWmBhPJfdBQfIwDXM+28zvUEO95JKGrAl7euL0fn8CSgpGyHThNowzlyJKmF+PAiHfbPI2bW7B2Gd3OiHoG/Hhe3xh8HGPEpioyUgbU1rov3cmORngzzgn64NYhXtcYsn59IdqwaHmjnoVnwF3MgAZ6BxT0JEvVv3G8dE4slVcGCeq9f1eC49zmDksbRIoocCbGcAUHaRRjPEnJZPmc7pqvUlovXVrHkWkvLa+s/tv77rvvN3/yJ3/yBSKQr1cLgSTSVwvJq/gcJ0ibs3/yJ38yYWQyY9uJpl944YWZfv/yvC3XLh31+yvrW1vLRkwrNlfP2O+zRsIrRwfHS93Y8bKlxbPI5oNZI5AZm3eIbp42txKI16XAgNutCDAexxTeNYjwsg5GgYP5K2s5BFAQSiHUII+yDUaE4pLphICS8AuLlut+FKIM76f1HZUoAkTZr0g/fGmN1a00LgoXIVVIz59IgUvhxHv5GRUJvHy91+lgMIiktSJLea54qCbhZsPzmi1S7bChDKwuX6cdJ7h6Fif7J2xy/x1WcLTp5Bp2+3xOdmAWykpgVFzQ3ofsCECszFmtgqLyZJlrPdKFeEGcdeQhEMSNClu0g13gRKmDu0EkPLyGlry/Qnnxo9oQAR0uaO1T1XY2ZQWbn7O9wtiV7v3MowsRnAVy5g+ygXGc0iIlkXPsNuwYZWv8RGWKUsQmhYLj7SbZ4yPfchQErG1QVbFrntgopyQ+KjqqB/uKSyD1NB3WWX/TemZ0OMdJjVzG3XbwR7exsXUwMTH1P86dO/er73//+//U7kkrtJ0Ur9L7JNJXCchr/TEgSVvfnbxw4fGpxx+/ML25+dLU/v6pedOKl/YuX17e3t22rUNjK1jftbVeBFqt2MRetrm6YhN1EZHNJjIs+vnYSPdo2rTnCXBZkDrdXE4c9qN1X1kNBo7c0EVQN+QkQa3v5Aql1SrSoKATMVXBRwFS3aUkLFmC1U0skqDQFEGKWFxoo06yCnBNWbeWosC2yRoq1m6578RaVpCHSEQuv9atOhBI5YqGfiiqUX+3vJ3/2DYe3xbEHEKYsp8JHYh/bN8gbxbhXiy5UJBIVjjjs0Yv4zlOkOhPF+cRBBU4i3Io/Gk9SamRBYexgD4vxB4aWLEQCxVx5mi9X6QOr0WNSqWCoRdwQP1QNypOwOOomzG1ENuJkHQDuZ496tlzKTsl+QCYnATxnbaE+gzkIlkhIQcJV04cri2TfJ2EfXsvrGRZhySxQbdsDTBEmX5GcbhWS/2BqaxktzpR9VjacDy511yR0d433kaOX659skNRe55d3J5CRbfw2tqGZQA7OL+6uvqv3/zmu/7dj/3Yuy4UAPPNq45AEumrDuloPDCs04lPfvKTk08++aRZqzvTh4eTFtHcm8da7+Fhb8kExeph//Ds7u7uqh0QbJHOp1btKK5VO+dwyayuOZMYWO+dMWFgW4qObZMHTqo+BhWFpUILsZIThUW14irpQZIo57IL6CAAWZTt+indjcyCJYFEYSoRFO+DhFAmni1LlIkM6pqh6ufrYCEIXYzJkil1ppB0MggiLkEgIGi3GsL9F5KxBL54+bxPVjZdqI2L08kjmFEEapfLQief0OrSdWhXq0y4KzvKCeOzEKWImpGnxMQvFRZGJMW7QOBDqQgFIzAWwfH0Jl4nK02KgqxVV57sP0TTYj1TeFApgJXHfhd5y/LF93iGCLX2rdy6InImuHALuHFH6/2ErfHCBe19A/e07xFmKlF3Vbt+QaJWQ0DeyA+NVJXrG0jIEUqYVWLCk7cw0IuKQKk533tdmKXNyd0fr2AwsiWCjioBS+ljP7j16j9NvwAfexTOFrVloW5zc+dgenr6j2+++eZfft/73vc/7flVCxkN8XTNtSKJ9JrrktdmhcIyHf/Yxz42aa7mSbNoZ+1nfnt7e/7y5cuWxerYIpvHVvf3d89Y4NWKScwVs3nOWkAVkmwsmmCwLFbHttZ7OGuENWmCaMoEAAKssKnOJTEMRCcFX4ei9ShLzUnTtxuRi/B92LLlGhe+zXqWX+WCnIJeFhCz1QT1NjOElqxMPN5bPgt5S0GPZ3LTYkkjGHV9xX5SkTsqHq+W+JRNSgQkty7Krsntg/RC0LpFg20eaGuQndLp+XO83aFsuHtc1i4JxY8jjPrUqGveExfTGgprlFZu4GGfc99kbFtypmDDSnRylNeu70mhcqLwq1vRpMAp9qinSozvW0+EW9dOMtrWEz7kuFoZshgdSysbr3afJpUXESvL0xYk/w2i9ZORQKbH3a7lf1ZmUj2HGMIdHcFAgUm7Lj/Qn1bI9DS3vSAYi3ViGkvfH2yfHcSz8AxsbXGPhAf5AUyLzrbzRS+ZFWo7Bb66unrm37z5zW82K/TH0gots+pb+yaJ9FuLbz79ayAQxHva1nnHLXPV1NxcN3Pp0qalj9y0td7+ghEB3MuWOnJnudeDtcu1XpCwudssAKvDtqJFc3VZkJUl0ehOmdV7NGEWCtzNdR0RQtQtEa6HOW/I9azAkLAC66Z+kELsPUT9G4tq0LqSOBcZoTBNqbBAXRSHS9YtPGc2f6hbm261KRhMrmsSCbengDBZiRL44tZOtUroGhfR0cLBi+5SPpPBZkGUCGxxC0x7G9lJsvZK0ApsJi4qMhjJ21GjVQsRhnWEhvheZ6XTdN9DvV5rhcSAuMJVKe8BaQt1pAGlqFivW7jZy3qjXQPPQXmmXQOC0RYwPMrJOdYNpUDIooPLVooZy6rWtipXsyVxbbe8iiJAD4OWIogpNYpi9VOr47BBH9g/KgLN2r1F1i8v8cCGCfPb4OQktP3ALvN1YxsHfTvC0K1qw3ff8g6BcNG2Xu+4+8pz20ai2/2ZmdmP3nLLLR9473vf+7/TCq3ddTXeJZFeDZSzjFcFAbibEd1s0cxTZuVaFqunZtfWdueMdM2S7a1sbe0umcWLrUMWZDWGACtLqNE3S9iCrCyhhq3zLh7aliKTZbYXGOu8nUU3H582oUfqidng4ty1fZKeonNLNHFYeXJbFvdlCEwIZc+EZX+Th2T2UijKqvPHm8D0JPEeyMUKKCLTjQ2RL/mMwhhbTECkiBj1db6wMEEeEZADCwZWF7NhUYDjVba/BDG3FnYtH/VkgJXcy3ovsigEFi7r4AtvB7ec8BnFNRvuyGgdrcBQUEhuTi3eeqbZo7VV1nvZyPLcmmxAHUcrEOuYbh3LDeoVEXYchsWT4bgESZfnK0cxK+dd0liutORZdb33vL/IRgTlKK41y5DdHP0nPBUlfvK7slXKx0wkT8ETPV83SBfeFK4BU5lBO3rdSy+vG4mOPb2ycvZf3X///f/hx3/8x9fYynxdTQSSSK8m2lnWVUVAVu/nPve5qaeeemr6woULM2bRmpt5bMnWdZeNjG0N93DZbKgbzNpd2rF9vYf9gyUTVCuWPAMHLJjL2ZJv4LQiW+u1a83lbAFWvs4bQpmi2SU1SY5WZslCFaQXTOHCWYfUhw+zCGsJaIHE9dVGcLuhxnKcSO0vJ60Q7CWIGcI7rFYSQVTRSYUE4W5uN1hrBDPqPhGpMD2C1J9cLVrc7ltR7FMFSWltWm5bud1BUXgG1jDbTEH+3LCmmQCDLnpacPWkImJZ3cNyhcrxq6jhenYv1xbpZhZ5sgVkX60lBwSuxbD9Wh/38iP/drCxA1esycbSZzAW+8Y9HWHti2Db/dZSCGjRw8qsAUNaR6UiQWu87g2VQkDipoWNPboHtja7aWuh23tzc/N/cOuttzxIWegAAA2nSURBVP7qL/zCL/yFfacGX9V5loUVHTyhSAQSASckS6ZhaSMnLX/zlFm+duLQvh2YcLR48eLWop2l6yRrQg8uZgu86lukM04w6lb7vd6K7e1dsPdz9hDbhnQ8gy1Fdv24EYWznUgA5MckEXJBU/jLTeiHBwSBuXUWpCLLimKVL38Xf/IXn3nltVtGsdayyDFORlpbDCKi4I5gI/sDa5603lRXWrnFcoctGG5qkm1YmSBsX6vl30oUIIKuFirdme6u1RqlPXN8fKK4ekWmsnLVdCkg+K06eNAVrF7pDmH9imRpmZNIo9/9tyJtXTEAFmhzYFLdyoG0AorcYowsTE7ioYJEdC6eq6PZ5FpWv7H8wAYuYcPOg9q8bOKLexR8ZCdldRcuXoJr94kbbnjdh77v+77vd9/5zndaIsh8DROBtEiHiX6W/ZpHAMSL9JGf/exnJ/b3L04fHc3ObWxsLBgJW2aqA0sfeXql19sD8Vqk8+GqCc6zsH6NhC25xoEfE2hCf94iLhHdDFfzhAnx8bCmK7n6Oi8tEicMz93KE2nKVpiGUdtkEXLLijBICIReJFS2J4md4jsntbAacY+uo3uRW3P8eXx4uLFJPnIjk635vayt4K/W8PM2yZJD2+qWHNbSg4RirbYkPpAFGvVFNWRNc621EhvvoaVLdzvco0G4QZjY+wm3vIKstLZOtNi+4GQqBW5Ja9sTymI0bkvSIn6/1P55kvwIHvKyuAjuv5kjlwqLu6CjNJSFxApb2zt78/MLv3/HHXf86iOPPPJoWqHXhghJIr02+iFrcZ0ggHVenVZ0fLw+tbZ2NGfbieaNfOctE5FZvEertpHes1gZbdkxgRbZ3Osv9g/6iya0Ed28aFuMFoxUZhDZbLyARBoTIF6Rk7JYOZmC8Nz9G8JeBDow87lVaMKyD9FFKwupJoV3V3BYyk7A9lw/p9fXMqvbFN/VPMXkAZEWCZdWl53EFOu7dOvCHa4DFkCYWCdkcgNaZszqA4KqmYPKFhEQV1jEUhJqwBLTJOpz7LmUhYl6FbJ3rtfZxrS6W9InX1ZPQE3BR/c7XbSBnXlY2Z5qvTOYSSQPDLQGTQO2tYx1nqy0ncuW3u/ihTX4Gp6w9H4ftLXQ37UDt7evkynzmmhmEulropuyktcrAlrnRXSzYTBtpxbNXrp0frbfH7NkGkdL+zu9VUum4VmsjGTO9PsHRry9pYOjIw+wsvvNErZUkkfHOGxhxoQzUkiCeIORaF/RrUoiUYCS1lNFCBMTE5ECUNHHzRYjJ1enWCdJvm9c0E5CtExJpCizHtguFyfvYiCVv8KSrQRJQsPzSU51i2RJXuHEzvVLrjvqBKPY6hJWfVQyXNYkvrK/NRJS0J1cz/wl+YZlGha6rhHxIjWjvAcsm20V+bb7hetJNJWQYa2iDxCwdPHSmmUo2t0xK/T3br/99g/+3M/93Oev17lwLbc7ifRa7p2sWyLwTSAAkkQWq6effhrEO7Wx8aIFSk3Nw9V8+fLm8u5uzzJWHVsWK5xYhH29fc9gZffZ1qK+uaQtdaQFWRkJWe7mI2SywjGBWCWlX9lfdFEWF7MTI/M0u2VZrGGu92rtkgzJaweCatxlSsuSEbexdmtXe2QyrNkIUhKxO02G1Ve2KznJ0nVdvsOe0bAQ8WAQnaxjdyGX0DGSMxPeD2YLaoOJDo3g6mk6TPTANWEGIDEHdAQ9ef2poNCiZUYk7TltrWNZvLDGd3b2YIWiMV+84YbXf/Ctb33rf3nHO96x800Mh7zlKiCQRHoVQM4iEoFrGQER7xe/+MXJZ599dtKEvgVZnVqwdd3Fzc01W889xFqvnU6071msjARAvDi5CMcGInvVvFGJHbh2ytZ5D7CtCOfEWNoCo1NG65S1VXd5RlBRWcd1MmRwEykaaf7g+qVlq2xHZHGu+Go91i3ZWHvUeq0/oxrDQaxYCyU5krychplRqWw9qhHMbX85wTXBSq1VyudV5QLvRJoiTlqn9YmKZkYlTyoFfYvIvfDype7y5b3txaWl/3j33Xf/2rvf/e4vX8vjJ+tGx0m+EoFEIBH4KyMQbuFxczdPPv/883ATW2TzAdZ553Z3t2xP75it73Zndncvr/b3eysWf7Ni5Hq2f7BvW4oOcV7vgnGaXXdg2XFxRGCHZ0z6IiV5l1ZcWLbMlETXKxMjkFAHz+plFim6n+m1BpHpeDNav0yYwBSQ/J7n/ipgioQpy1ABTfqbLlzt3eVRbDCwlQvZ9wijjk35KrcER1m5pS5uOZPx0TYkmb9wcd32Vp3+8xvPnfsXDz744H974IEH9v7KHZMXDg2BJNKhQZ8FJwLXBwJa5/3Upz418eKLLyL146xls5rf2ro4c7h3NH9qcnLZrF87n/eypYs8RJDVmaODg7N7FnBle3ctwOqUbTM6NPI9mja357SR3ZQ907JYHTojyqoDsSqzklu0HhxFY1KHesPtDLIdt5NnGFDEyNgSqVXuoOXKbFeV7BTBrOtB1HLlhj95wPqU9aqeLpHEHqBkJVv5vX6PB27v9zeWlpZ/29ZCf/0973nP09fH6BiNViaRjkY/ZisSgZFCAFbvE088MWERzVNGvjP2M2sW78ykka5Zv0imsYj0kUZoq3atbS/qWUpJOyzBSNfYydZ6LbLZthTB3Wzfm7v5yNzNOK3oyIxSrouKDBVgpbVMfO5n8rp7OYKQIghLxI3fSp/I7TRu4/I3ApL4JtZ2wxqOiGOtyR5a2r+NzS1LrrB1PDEx+ec33njjB+y80D+wiNzeSHXmddCYJNLroJOziYnAqCMQVu+4pZD0LFZf+cpXZqzNWL9d3NveXr68f3m+3z9eMkv0jJ1ghKMC7ZjAQ7N4T61YFPGKrU1iP6/dcxxZrI4nwKdu8JI9S2IMJ9gm0ErZkETExLpaudjOA3eySBmuXSN+c+Ou2e/+xvLyym/fe++9v/7TP/3TaYW+RgdqEulrtOOy2olAIvDNIyB3M9JHPvroo5NGrDNGdHNGsktra2tm7e7Nm2V6BtHNOCgBP4hqNivUgq76tt3owNZ6LcDq+JQdmnCAZBpGvKfGjT89yTKDp2qeY7qcmcCi3+t3a+tbR5OTU//HDtz+gGUn+u8PPfSQpaLP12sVgSTS12rPZb0TgUTgqiJgROpZrD7xiU9MGiGCPOe2ti5ZFqsNcyObS9kCrPr7+6t7vb1Fs3aRShJrvmcsfeSSbSHyICvbOmPJNI76CwsLv3PvvXd8+Kd+6h89d1UbkYV9SxBIIv2WwJoPTQQSgesdAazz4rSixx57bHJmZmZ6c3NzDkFWZrkevf3tb3/S3Lm5FjoigySJdEQ6MpuRCCQCiUAiMBwEkkiHg3uWmggkAolAIjAiCCSRjkhHZjMSgUQgEUgEhoNAEulwcM9SE4FEIBFIBEYEgSTSEenIbEYikAgkAonAcBBIIh0O7llqIpAIJAKJwIggkEQ6Ih2ZzUgEEoFEIBEYDgJJpMPBPUtNBBKBRCARGBEEkkhHpCOzGYlAIpAIJALDQSCJdDi4Z6mJQCKQCCQCI4JAEumIdGQ2IxFIBBKBRGA4CCSRDgf3LDURSAQSgURgRBBIIh2RjsxmJAKJQCKQCAwHgSTS4eCepSYCiUAikAiMCAJJpCPSkdmMRCARSAQSgeEgkEQ6HNyz1EQgEUgEEoERQSCJdEQ6MpuRCCQCiUAiMBwEkkiHg3uWmggkAolAIjAiCCSRjkhHZjMSgUQgEUgEhoNAEulwcM9SE4FEIBFIBEYEgSTSEenIbEYikAgkAonAcBBIIh0O7llqIpAIJAKJwIggkEQ6Ih2ZzUgEEoFEIBEYDgJJpMPBPUtNBBKBRCARGBEEkkhHpCOzGYlAIpAIJALDQSCJdDi4Z6mJQCKQCCQCI4JAEumIdGQ2IxFIBBKBRGA4CCSRDgf3LDURSAQSgURgRBBIIh2RjsxmJAKJQCKQCAwHgSTS4eCepSYCiUAikAiMCAJJpCPSkdmMRCARSAQSgeEgkEQ6HNyz1EQgEUgEEoERQSCJdEQ6MpuRCCQCiUAiMBwEkkiHg3uWmggkAolAIjAiCCSRjkhHZjMSgUQgEUgEhoNAEulwcM9SE4FEIBFIBEYEgSTSEenIbEYikAgkAonAcBBIIh0O7llqIpAIJAKJwIggkEQ6Ih2ZzUgEEoFEIBEYDgJJpMPBPUtNBBKBRCARGBEEkkhHpCOzGYlAIpAIJALDQSCJdDi4Z6mJQCKQCCQCI4JAEumIdGQ2IxFIBBKBRGA4CCSRDgf3LDURSAQSgURgRBBIIh2RjsxmJAKJQCKQCAwHgSTS4eCepSYCiUAikAiMCAJJpCPSkdmMRCARSAQSgeEgkEQ6HNyz1EQgEUgEEoERQSCJdEQ6MpuRCCQCiUAiMBwEkkiHg3uWmggkAolAIjAiCCSRjkhHZjMSgUQgEUgEhoNAEulwcM9SE4FEIBFIBEYEgSTSEenIbEYikAgkAonAcBBIIh0O7llqIpAIJAKJwIggkEQ6Ih2ZzUgEEoFEIBEYDgJJpMPBPUtNBBKBRCARGBEEkkhHpCOzGYlAIpAIJALDQSCJdDi4Z6mJQCKQCCQCI4JAEumIdGQ2IxFIBBKBRGA4CCSRDgf3LDURSAQSgURgRBBIIh2RjsxmJAKJQCKQCAwHgf8HT5BhO/EkyXs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386" name="Picture 2" descr="Image result for hospital money"/>
          <p:cNvPicPr>
            <a:picLocks noChangeAspect="1" noChangeArrowheads="1"/>
          </p:cNvPicPr>
          <p:nvPr/>
        </p:nvPicPr>
        <p:blipFill>
          <a:blip r:embed="rId4"/>
          <a:srcRect/>
          <a:stretch>
            <a:fillRect/>
          </a:stretch>
        </p:blipFill>
        <p:spPr bwMode="auto">
          <a:xfrm>
            <a:off x="5867400" y="1676400"/>
            <a:ext cx="2859806" cy="1905000"/>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4419600"/>
            <a:ext cx="7681913" cy="1293812"/>
          </a:xfrm>
        </p:spPr>
        <p:txBody>
          <a:bodyPr>
            <a:normAutofit/>
          </a:bodyPr>
          <a:lstStyle/>
          <a:p>
            <a:r>
              <a:rPr lang="en-US" sz="1200" dirty="0" smtClean="0"/>
              <a:t>This survey is administered by the Akron Regional Hospital Association. No part of this publication may be reproduced or used in any form or by any means, graphic, electronic or mechanical, including photocopying, recording, taping, or information storage and retrieval systems without the written permission of the Akron Regional Hospital Association, 3200 W. Market Street, Suite 200, Akron, OH 44333.</a:t>
            </a:r>
          </a:p>
          <a:p>
            <a:endParaRPr lang="en-US" dirty="0">
              <a:solidFill>
                <a:schemeClr val="tx2"/>
              </a:solidFill>
              <a:latin typeface="Tw Cen MT" pitchFamily="34" charset="0"/>
            </a:endParaRPr>
          </a:p>
        </p:txBody>
      </p:sp>
      <p:pic>
        <p:nvPicPr>
          <p:cNvPr id="10" name="Picture 9" descr="Just the Logo.jpg"/>
          <p:cNvPicPr>
            <a:picLocks noChangeAspect="1"/>
          </p:cNvPicPr>
          <p:nvPr/>
        </p:nvPicPr>
        <p:blipFill>
          <a:blip r:embed="rId3" cstate="print"/>
          <a:stretch>
            <a:fillRect/>
          </a:stretch>
        </p:blipFill>
        <p:spPr>
          <a:xfrm>
            <a:off x="3845052" y="3346704"/>
            <a:ext cx="1453896" cy="164592"/>
          </a:xfrm>
          <a:prstGeom prst="rect">
            <a:avLst/>
          </a:prstGeom>
          <a:ln>
            <a:noFill/>
          </a:ln>
          <a:effectLst>
            <a:softEdge rad="112500"/>
          </a:effectLst>
        </p:spPr>
      </p:pic>
      <p:pic>
        <p:nvPicPr>
          <p:cNvPr id="6" name="Picture 5" descr="Just the Logo.jpg"/>
          <p:cNvPicPr/>
          <p:nvPr/>
        </p:nvPicPr>
        <p:blipFill>
          <a:blip r:embed="rId3" cstate="print"/>
          <a:stretch>
            <a:fillRect/>
          </a:stretch>
        </p:blipFill>
        <p:spPr>
          <a:xfrm>
            <a:off x="3352800" y="5638800"/>
            <a:ext cx="2480310" cy="280416"/>
          </a:xfrm>
          <a:prstGeom prst="rect">
            <a:avLst/>
          </a:prstGeom>
          <a:solidFill>
            <a:schemeClr val="bg1">
              <a:lumMod val="75000"/>
            </a:schemeClr>
          </a:solidFill>
        </p:spPr>
      </p:pic>
    </p:spTree>
  </p:cSld>
  <p:clrMapOvr>
    <a:masterClrMapping/>
  </p:clrMapOvr>
  <p:transition>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This is 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This is IT</Template>
  <TotalTime>147</TotalTime>
  <Words>328</Words>
  <Application>Microsoft Office PowerPoint</Application>
  <PresentationFormat>On-screen Show (4:3)</PresentationFormat>
  <Paragraphs>13</Paragraphs>
  <Slides>2</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vt:i4>
      </vt:variant>
    </vt:vector>
  </HeadingPairs>
  <TitlesOfParts>
    <vt:vector size="13" baseType="lpstr">
      <vt:lpstr>Arial</vt:lpstr>
      <vt:lpstr>Calibri</vt:lpstr>
      <vt:lpstr>Courier New</vt:lpstr>
      <vt:lpstr>Georgia</vt:lpstr>
      <vt:lpstr>Trebuchet MS</vt:lpstr>
      <vt:lpstr>Tw Cen MT</vt:lpstr>
      <vt:lpstr>Wingdings</vt:lpstr>
      <vt:lpstr>Wingdings 2</vt:lpstr>
      <vt:lpstr>This is IT</vt:lpstr>
      <vt:lpstr>White with Courier font for code slides</vt:lpstr>
      <vt:lpstr>Urban</vt:lpstr>
      <vt:lpstr>Volume Statistics</vt:lpstr>
      <vt:lpstr>PowerPoint Presentation</vt:lpstr>
    </vt:vector>
  </TitlesOfParts>
  <Company>ARHA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Wage and Compensation Survey </dc:title>
  <dc:creator>Sandra King</dc:creator>
  <cp:lastModifiedBy>Adam Tillett</cp:lastModifiedBy>
  <cp:revision>53</cp:revision>
  <dcterms:created xsi:type="dcterms:W3CDTF">2013-12-11T18:52:47Z</dcterms:created>
  <dcterms:modified xsi:type="dcterms:W3CDTF">2022-11-16T20:22:22Z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